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076138244" r:id="rId5"/>
    <p:sldId id="2076138241" r:id="rId6"/>
    <p:sldId id="2076138243" r:id="rId7"/>
    <p:sldId id="2076138246" r:id="rId8"/>
    <p:sldId id="2076138242" r:id="rId9"/>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Order to cash end-to-end graphics" id="{5D9BAE09-2AD9-47BB-97F3-15C4BA39D503}">
          <p14:sldIdLst>
            <p14:sldId id="2076138244"/>
            <p14:sldId id="2076138241"/>
          </p14:sldIdLst>
        </p14:section>
        <p14:section name="Monitor customer credit and collections" id="{5BAF9A2B-0606-4AFA-BACC-93C8C801CE02}">
          <p14:sldIdLst>
            <p14:sldId id="2076138243"/>
          </p14:sldIdLst>
        </p14:section>
        <p14:section name="Invoice customers" id="{831A5976-72C7-402E-951B-C9F2F8967B67}">
          <p14:sldIdLst>
            <p14:sldId id="2076138246"/>
          </p14:sldIdLst>
        </p14:section>
        <p14:section name="Order to cash business process flows" id="{38786C43-E692-47A0-AA2B-43017D96712D}">
          <p14:sldIdLst>
            <p14:sldId id="20761382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FBDDD3-2956-46A6-82F5-6E144A903130}" v="1" dt="2023-12-01T19:34:21.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6485" autoAdjust="0"/>
  </p:normalViewPr>
  <p:slideViewPr>
    <p:cSldViewPr snapToGrid="0">
      <p:cViewPr varScale="1">
        <p:scale>
          <a:sx n="47" d="100"/>
          <a:sy n="47" d="100"/>
        </p:scale>
        <p:origin x="2562" y="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9A4D6CD9-A30F-4461-A096-403F53605C1B}"/>
    <pc:docChg chg="delSld delSection modSection">
      <pc:chgData name="Rachel Profitt" userId="33e63d03-b0ce-4cee-8a7f-3417702ed3c2" providerId="ADAL" clId="{9A4D6CD9-A30F-4461-A096-403F53605C1B}" dt="2023-04-21T16:23:30.034" v="1" actId="18676"/>
      <pc:docMkLst>
        <pc:docMk/>
      </pc:docMkLst>
      <pc:sldChg chg="del">
        <pc:chgData name="Rachel Profitt" userId="33e63d03-b0ce-4cee-8a7f-3417702ed3c2" providerId="ADAL" clId="{9A4D6CD9-A30F-4461-A096-403F53605C1B}" dt="2023-04-21T16:23:30.034" v="1" actId="18676"/>
        <pc:sldMkLst>
          <pc:docMk/>
          <pc:sldMk cId="3957722359" sldId="1660"/>
        </pc:sldMkLst>
      </pc:sldChg>
      <pc:sldChg chg="del">
        <pc:chgData name="Rachel Profitt" userId="33e63d03-b0ce-4cee-8a7f-3417702ed3c2" providerId="ADAL" clId="{9A4D6CD9-A30F-4461-A096-403F53605C1B}" dt="2023-04-21T16:23:30.034" v="1" actId="18676"/>
        <pc:sldMkLst>
          <pc:docMk/>
          <pc:sldMk cId="737538867" sldId="1804"/>
        </pc:sldMkLst>
      </pc:sldChg>
      <pc:sldChg chg="del">
        <pc:chgData name="Rachel Profitt" userId="33e63d03-b0ce-4cee-8a7f-3417702ed3c2" providerId="ADAL" clId="{9A4D6CD9-A30F-4461-A096-403F53605C1B}" dt="2023-04-21T16:23:30.034" v="1" actId="18676"/>
        <pc:sldMkLst>
          <pc:docMk/>
          <pc:sldMk cId="673758937" sldId="1994"/>
        </pc:sldMkLst>
      </pc:sldChg>
      <pc:sldChg chg="del">
        <pc:chgData name="Rachel Profitt" userId="33e63d03-b0ce-4cee-8a7f-3417702ed3c2" providerId="ADAL" clId="{9A4D6CD9-A30F-4461-A096-403F53605C1B}" dt="2023-04-21T16:23:30.034" v="1" actId="18676"/>
        <pc:sldMkLst>
          <pc:docMk/>
          <pc:sldMk cId="458529531" sldId="1995"/>
        </pc:sldMkLst>
      </pc:sldChg>
      <pc:sldChg chg="del">
        <pc:chgData name="Rachel Profitt" userId="33e63d03-b0ce-4cee-8a7f-3417702ed3c2" providerId="ADAL" clId="{9A4D6CD9-A30F-4461-A096-403F53605C1B}" dt="2023-04-21T16:23:30.034" v="1" actId="18676"/>
        <pc:sldMkLst>
          <pc:docMk/>
          <pc:sldMk cId="1291011522" sldId="2042"/>
        </pc:sldMkLst>
      </pc:sldChg>
      <pc:sldChg chg="del">
        <pc:chgData name="Rachel Profitt" userId="33e63d03-b0ce-4cee-8a7f-3417702ed3c2" providerId="ADAL" clId="{9A4D6CD9-A30F-4461-A096-403F53605C1B}" dt="2023-04-21T16:23:30.034" v="1" actId="18676"/>
        <pc:sldMkLst>
          <pc:docMk/>
          <pc:sldMk cId="2669305560" sldId="2076138207"/>
        </pc:sldMkLst>
      </pc:sldChg>
      <pc:sldChg chg="del">
        <pc:chgData name="Rachel Profitt" userId="33e63d03-b0ce-4cee-8a7f-3417702ed3c2" providerId="ADAL" clId="{9A4D6CD9-A30F-4461-A096-403F53605C1B}" dt="2023-04-21T16:23:30.034" v="1" actId="18676"/>
        <pc:sldMkLst>
          <pc:docMk/>
          <pc:sldMk cId="2365472309" sldId="2076138238"/>
        </pc:sldMkLst>
      </pc:sldChg>
      <pc:sldChg chg="del">
        <pc:chgData name="Rachel Profitt" userId="33e63d03-b0ce-4cee-8a7f-3417702ed3c2" providerId="ADAL" clId="{9A4D6CD9-A30F-4461-A096-403F53605C1B}" dt="2023-04-21T16:23:26.853" v="0" actId="18676"/>
        <pc:sldMkLst>
          <pc:docMk/>
          <pc:sldMk cId="187231817" sldId="2076138239"/>
        </pc:sldMkLst>
      </pc:sldChg>
      <pc:sldChg chg="del">
        <pc:chgData name="Rachel Profitt" userId="33e63d03-b0ce-4cee-8a7f-3417702ed3c2" providerId="ADAL" clId="{9A4D6CD9-A30F-4461-A096-403F53605C1B}" dt="2023-04-21T16:23:26.853" v="0" actId="18676"/>
        <pc:sldMkLst>
          <pc:docMk/>
          <pc:sldMk cId="1652376440" sldId="2076138240"/>
        </pc:sldMkLst>
      </pc:sldChg>
    </pc:docChg>
  </pc:docChgLst>
  <pc:docChgLst>
    <pc:chgData name="Rachel Profitt" userId="33e63d03-b0ce-4cee-8a7f-3417702ed3c2" providerId="ADAL" clId="{4DFBDDD3-2956-46A6-82F5-6E144A903130}"/>
    <pc:docChg chg="addSld delSld modSld delSection modSection">
      <pc:chgData name="Rachel Profitt" userId="33e63d03-b0ce-4cee-8a7f-3417702ed3c2" providerId="ADAL" clId="{4DFBDDD3-2956-46A6-82F5-6E144A903130}" dt="2023-12-01T19:34:33.659" v="2" actId="17851"/>
      <pc:docMkLst>
        <pc:docMk/>
      </pc:docMkLst>
      <pc:sldChg chg="del">
        <pc:chgData name="Rachel Profitt" userId="33e63d03-b0ce-4cee-8a7f-3417702ed3c2" providerId="ADAL" clId="{4DFBDDD3-2956-46A6-82F5-6E144A903130}" dt="2023-12-01T19:34:28.992" v="1" actId="47"/>
        <pc:sldMkLst>
          <pc:docMk/>
          <pc:sldMk cId="1065230473" sldId="2076138245"/>
        </pc:sldMkLst>
      </pc:sldChg>
      <pc:sldChg chg="add">
        <pc:chgData name="Rachel Profitt" userId="33e63d03-b0ce-4cee-8a7f-3417702ed3c2" providerId="ADAL" clId="{4DFBDDD3-2956-46A6-82F5-6E144A903130}" dt="2023-12-01T19:34:21.204" v="0"/>
        <pc:sldMkLst>
          <pc:docMk/>
          <pc:sldMk cId="769794193" sldId="2076138246"/>
        </pc:sldMkLst>
      </pc:sldChg>
    </pc:docChg>
  </pc:docChgLst>
  <pc:docChgLst>
    <pc:chgData name="Nikhil Paldhikar" userId="611eb7dc-c917-4487-aaf5-f92e826a0f92" providerId="ADAL" clId="{9A805534-E5DD-420F-A615-C79B74514793}"/>
    <pc:docChg chg="undo custSel addSld modSld modSection">
      <pc:chgData name="Nikhil Paldhikar" userId="611eb7dc-c917-4487-aaf5-f92e826a0f92" providerId="ADAL" clId="{9A805534-E5DD-420F-A615-C79B74514793}" dt="2023-05-11T17:43:17.175" v="1411" actId="1037"/>
      <pc:docMkLst>
        <pc:docMk/>
      </pc:docMkLst>
      <pc:sldChg chg="addSp delSp modSp new mod">
        <pc:chgData name="Nikhil Paldhikar" userId="611eb7dc-c917-4487-aaf5-f92e826a0f92" providerId="ADAL" clId="{9A805534-E5DD-420F-A615-C79B74514793}" dt="2023-05-11T17:43:17.175" v="1411" actId="1037"/>
        <pc:sldMkLst>
          <pc:docMk/>
          <pc:sldMk cId="1065230473" sldId="2076138245"/>
        </pc:sldMkLst>
        <pc:spChg chg="add mod">
          <ac:chgData name="Nikhil Paldhikar" userId="611eb7dc-c917-4487-aaf5-f92e826a0f92" providerId="ADAL" clId="{9A805534-E5DD-420F-A615-C79B74514793}" dt="2023-05-05T17:22:27.431" v="1084" actId="1038"/>
          <ac:spMkLst>
            <pc:docMk/>
            <pc:sldMk cId="1065230473" sldId="2076138245"/>
            <ac:spMk id="2" creationId="{D4CF1E23-D53F-6866-241A-655899D732A2}"/>
          </ac:spMkLst>
        </pc:spChg>
        <pc:spChg chg="add mod">
          <ac:chgData name="Nikhil Paldhikar" userId="611eb7dc-c917-4487-aaf5-f92e826a0f92" providerId="ADAL" clId="{9A805534-E5DD-420F-A615-C79B74514793}" dt="2023-05-05T17:22:27.431" v="1084" actId="1038"/>
          <ac:spMkLst>
            <pc:docMk/>
            <pc:sldMk cId="1065230473" sldId="2076138245"/>
            <ac:spMk id="3" creationId="{0815E46D-FFBC-7866-C0D3-B4EC341A630E}"/>
          </ac:spMkLst>
        </pc:spChg>
        <pc:spChg chg="add mod">
          <ac:chgData name="Nikhil Paldhikar" userId="611eb7dc-c917-4487-aaf5-f92e826a0f92" providerId="ADAL" clId="{9A805534-E5DD-420F-A615-C79B74514793}" dt="2023-05-11T17:31:53.623" v="1286" actId="14100"/>
          <ac:spMkLst>
            <pc:docMk/>
            <pc:sldMk cId="1065230473" sldId="2076138245"/>
            <ac:spMk id="6" creationId="{DA986B38-7EDA-5917-B8FC-737F0A01FBDB}"/>
          </ac:spMkLst>
        </pc:spChg>
        <pc:spChg chg="add mod">
          <ac:chgData name="Nikhil Paldhikar" userId="611eb7dc-c917-4487-aaf5-f92e826a0f92" providerId="ADAL" clId="{9A805534-E5DD-420F-A615-C79B74514793}" dt="2023-05-11T17:33:09.218" v="1330" actId="20577"/>
          <ac:spMkLst>
            <pc:docMk/>
            <pc:sldMk cId="1065230473" sldId="2076138245"/>
            <ac:spMk id="7" creationId="{5B0FFB7B-A874-D214-D972-4CFA42331478}"/>
          </ac:spMkLst>
        </pc:spChg>
        <pc:spChg chg="add mod">
          <ac:chgData name="Nikhil Paldhikar" userId="611eb7dc-c917-4487-aaf5-f92e826a0f92" providerId="ADAL" clId="{9A805534-E5DD-420F-A615-C79B74514793}" dt="2023-05-11T17:32:11.934" v="1296" actId="1037"/>
          <ac:spMkLst>
            <pc:docMk/>
            <pc:sldMk cId="1065230473" sldId="2076138245"/>
            <ac:spMk id="8" creationId="{8B04E812-B472-56F1-129D-D394567AE4AD}"/>
          </ac:spMkLst>
        </pc:spChg>
        <pc:spChg chg="add mod">
          <ac:chgData name="Nikhil Paldhikar" userId="611eb7dc-c917-4487-aaf5-f92e826a0f92" providerId="ADAL" clId="{9A805534-E5DD-420F-A615-C79B74514793}" dt="2023-05-11T17:39:07.549" v="1374" actId="1036"/>
          <ac:spMkLst>
            <pc:docMk/>
            <pc:sldMk cId="1065230473" sldId="2076138245"/>
            <ac:spMk id="9" creationId="{ED690DB1-0B1A-85DA-803A-48BCC0B62C23}"/>
          </ac:spMkLst>
        </pc:spChg>
        <pc:spChg chg="add mod">
          <ac:chgData name="Nikhil Paldhikar" userId="611eb7dc-c917-4487-aaf5-f92e826a0f92" providerId="ADAL" clId="{9A805534-E5DD-420F-A615-C79B74514793}" dt="2023-05-11T17:38:55.917" v="1366" actId="1036"/>
          <ac:spMkLst>
            <pc:docMk/>
            <pc:sldMk cId="1065230473" sldId="2076138245"/>
            <ac:spMk id="10" creationId="{A18BAE05-38CB-A88B-DACF-C20D3B1D0EC4}"/>
          </ac:spMkLst>
        </pc:spChg>
        <pc:spChg chg="add mod">
          <ac:chgData name="Nikhil Paldhikar" userId="611eb7dc-c917-4487-aaf5-f92e826a0f92" providerId="ADAL" clId="{9A805534-E5DD-420F-A615-C79B74514793}" dt="2023-05-11T17:32:50.642" v="1329" actId="1038"/>
          <ac:spMkLst>
            <pc:docMk/>
            <pc:sldMk cId="1065230473" sldId="2076138245"/>
            <ac:spMk id="11" creationId="{50477029-5205-62D7-F2A1-7E1784CCA1BF}"/>
          </ac:spMkLst>
        </pc:spChg>
        <pc:spChg chg="add del mod">
          <ac:chgData name="Nikhil Paldhikar" userId="611eb7dc-c917-4487-aaf5-f92e826a0f92" providerId="ADAL" clId="{9A805534-E5DD-420F-A615-C79B74514793}" dt="2023-05-04T20:59:24.835" v="635" actId="478"/>
          <ac:spMkLst>
            <pc:docMk/>
            <pc:sldMk cId="1065230473" sldId="2076138245"/>
            <ac:spMk id="11" creationId="{A433F454-FA16-78CD-F8EE-5D502D42ABD0}"/>
          </ac:spMkLst>
        </pc:spChg>
        <pc:spChg chg="add del mod">
          <ac:chgData name="Nikhil Paldhikar" userId="611eb7dc-c917-4487-aaf5-f92e826a0f92" providerId="ADAL" clId="{9A805534-E5DD-420F-A615-C79B74514793}" dt="2023-05-04T20:59:56.065" v="639" actId="478"/>
          <ac:spMkLst>
            <pc:docMk/>
            <pc:sldMk cId="1065230473" sldId="2076138245"/>
            <ac:spMk id="12" creationId="{E66A29ED-7383-AAA3-11D1-F3CE3FB4933C}"/>
          </ac:spMkLst>
        </pc:spChg>
        <pc:spChg chg="add del mod">
          <ac:chgData name="Nikhil Paldhikar" userId="611eb7dc-c917-4487-aaf5-f92e826a0f92" providerId="ADAL" clId="{9A805534-E5DD-420F-A615-C79B74514793}" dt="2023-05-05T17:13:14.582" v="953" actId="478"/>
          <ac:spMkLst>
            <pc:docMk/>
            <pc:sldMk cId="1065230473" sldId="2076138245"/>
            <ac:spMk id="13" creationId="{09A04E64-6EBD-2A00-1A5A-EAD9DEBB7AB7}"/>
          </ac:spMkLst>
        </pc:spChg>
        <pc:spChg chg="add mod">
          <ac:chgData name="Nikhil Paldhikar" userId="611eb7dc-c917-4487-aaf5-f92e826a0f92" providerId="ADAL" clId="{9A805534-E5DD-420F-A615-C79B74514793}" dt="2023-05-11T17:32:18.098" v="1308" actId="1037"/>
          <ac:spMkLst>
            <pc:docMk/>
            <pc:sldMk cId="1065230473" sldId="2076138245"/>
            <ac:spMk id="15" creationId="{E71706B6-7852-22B7-8DE8-F3499DC2E5C7}"/>
          </ac:spMkLst>
        </pc:spChg>
        <pc:spChg chg="add mod">
          <ac:chgData name="Nikhil Paldhikar" userId="611eb7dc-c917-4487-aaf5-f92e826a0f92" providerId="ADAL" clId="{9A805534-E5DD-420F-A615-C79B74514793}" dt="2023-05-11T17:37:14.187" v="1344" actId="20577"/>
          <ac:spMkLst>
            <pc:docMk/>
            <pc:sldMk cId="1065230473" sldId="2076138245"/>
            <ac:spMk id="16" creationId="{E2E28FA8-8E95-3F05-009B-A7AC19C90D8D}"/>
          </ac:spMkLst>
        </pc:spChg>
        <pc:spChg chg="add mod">
          <ac:chgData name="Nikhil Paldhikar" userId="611eb7dc-c917-4487-aaf5-f92e826a0f92" providerId="ADAL" clId="{9A805534-E5DD-420F-A615-C79B74514793}" dt="2023-05-11T17:38:33.707" v="1347" actId="1076"/>
          <ac:spMkLst>
            <pc:docMk/>
            <pc:sldMk cId="1065230473" sldId="2076138245"/>
            <ac:spMk id="23" creationId="{6A25EF68-78D2-E4B6-88C2-634BE8E848E6}"/>
          </ac:spMkLst>
        </pc:spChg>
        <pc:spChg chg="add mod">
          <ac:chgData name="Nikhil Paldhikar" userId="611eb7dc-c917-4487-aaf5-f92e826a0f92" providerId="ADAL" clId="{9A805534-E5DD-420F-A615-C79B74514793}" dt="2023-05-11T17:31:30.800" v="1283" actId="1038"/>
          <ac:spMkLst>
            <pc:docMk/>
            <pc:sldMk cId="1065230473" sldId="2076138245"/>
            <ac:spMk id="28" creationId="{A64D6DFA-9BED-5087-59C1-CF0509AD4668}"/>
          </ac:spMkLst>
        </pc:spChg>
        <pc:spChg chg="add mod">
          <ac:chgData name="Nikhil Paldhikar" userId="611eb7dc-c917-4487-aaf5-f92e826a0f92" providerId="ADAL" clId="{9A805534-E5DD-420F-A615-C79B74514793}" dt="2023-05-11T17:43:17.175" v="1411" actId="1037"/>
          <ac:spMkLst>
            <pc:docMk/>
            <pc:sldMk cId="1065230473" sldId="2076138245"/>
            <ac:spMk id="30" creationId="{47713262-A35B-53D0-31AD-3E0AA6812FAD}"/>
          </ac:spMkLst>
        </pc:spChg>
        <pc:spChg chg="add mod">
          <ac:chgData name="Nikhil Paldhikar" userId="611eb7dc-c917-4487-aaf5-f92e826a0f92" providerId="ADAL" clId="{9A805534-E5DD-420F-A615-C79B74514793}" dt="2023-05-11T17:39:07.549" v="1374" actId="1036"/>
          <ac:spMkLst>
            <pc:docMk/>
            <pc:sldMk cId="1065230473" sldId="2076138245"/>
            <ac:spMk id="34" creationId="{133295BB-E0D5-7F0A-8C70-F2B5C125FE58}"/>
          </ac:spMkLst>
        </pc:spChg>
        <pc:spChg chg="add mod">
          <ac:chgData name="Nikhil Paldhikar" userId="611eb7dc-c917-4487-aaf5-f92e826a0f92" providerId="ADAL" clId="{9A805534-E5DD-420F-A615-C79B74514793}" dt="2023-05-11T17:38:55.917" v="1366" actId="1036"/>
          <ac:spMkLst>
            <pc:docMk/>
            <pc:sldMk cId="1065230473" sldId="2076138245"/>
            <ac:spMk id="35" creationId="{D2035D81-0F6C-CC1D-6607-102539F54978}"/>
          </ac:spMkLst>
        </pc:spChg>
        <pc:spChg chg="add mod">
          <ac:chgData name="Nikhil Paldhikar" userId="611eb7dc-c917-4487-aaf5-f92e826a0f92" providerId="ADAL" clId="{9A805534-E5DD-420F-A615-C79B74514793}" dt="2023-05-11T17:32:37.058" v="1322" actId="1037"/>
          <ac:spMkLst>
            <pc:docMk/>
            <pc:sldMk cId="1065230473" sldId="2076138245"/>
            <ac:spMk id="41" creationId="{8C69B880-3E33-98AE-C1FD-BD1F505B2946}"/>
          </ac:spMkLst>
        </pc:spChg>
        <pc:spChg chg="add mod">
          <ac:chgData name="Nikhil Paldhikar" userId="611eb7dc-c917-4487-aaf5-f92e826a0f92" providerId="ADAL" clId="{9A805534-E5DD-420F-A615-C79B74514793}" dt="2023-05-11T17:28:20.067" v="1178" actId="1038"/>
          <ac:spMkLst>
            <pc:docMk/>
            <pc:sldMk cId="1065230473" sldId="2076138245"/>
            <ac:spMk id="49" creationId="{1C489CEF-911C-BA72-9013-F83471BB299B}"/>
          </ac:spMkLst>
        </pc:spChg>
        <pc:spChg chg="add mod">
          <ac:chgData name="Nikhil Paldhikar" userId="611eb7dc-c917-4487-aaf5-f92e826a0f92" providerId="ADAL" clId="{9A805534-E5DD-420F-A615-C79B74514793}" dt="2023-05-11T17:28:20.067" v="1178" actId="1038"/>
          <ac:spMkLst>
            <pc:docMk/>
            <pc:sldMk cId="1065230473" sldId="2076138245"/>
            <ac:spMk id="50" creationId="{94C1DFEA-F9FA-D20B-3AC5-3EA25239D887}"/>
          </ac:spMkLst>
        </pc:spChg>
        <pc:spChg chg="add mod">
          <ac:chgData name="Nikhil Paldhikar" userId="611eb7dc-c917-4487-aaf5-f92e826a0f92" providerId="ADAL" clId="{9A805534-E5DD-420F-A615-C79B74514793}" dt="2023-05-11T17:28:20.067" v="1178" actId="1038"/>
          <ac:spMkLst>
            <pc:docMk/>
            <pc:sldMk cId="1065230473" sldId="2076138245"/>
            <ac:spMk id="51" creationId="{BC17C260-023E-41D1-AE3D-7881625551F0}"/>
          </ac:spMkLst>
        </pc:spChg>
        <pc:spChg chg="add mod">
          <ac:chgData name="Nikhil Paldhikar" userId="611eb7dc-c917-4487-aaf5-f92e826a0f92" providerId="ADAL" clId="{9A805534-E5DD-420F-A615-C79B74514793}" dt="2023-05-11T17:38:46.051" v="1359" actId="1036"/>
          <ac:spMkLst>
            <pc:docMk/>
            <pc:sldMk cId="1065230473" sldId="2076138245"/>
            <ac:spMk id="52" creationId="{39735153-0357-F906-0037-8247FF0EE5E2}"/>
          </ac:spMkLst>
        </pc:spChg>
        <pc:spChg chg="add mod">
          <ac:chgData name="Nikhil Paldhikar" userId="611eb7dc-c917-4487-aaf5-f92e826a0f92" providerId="ADAL" clId="{9A805534-E5DD-420F-A615-C79B74514793}" dt="2023-05-11T17:28:20.067" v="1178" actId="1038"/>
          <ac:spMkLst>
            <pc:docMk/>
            <pc:sldMk cId="1065230473" sldId="2076138245"/>
            <ac:spMk id="54" creationId="{950FE2EF-18DB-A000-B6C3-AC829813BF9B}"/>
          </ac:spMkLst>
        </pc:spChg>
        <pc:graphicFrameChg chg="add del mod">
          <ac:chgData name="Nikhil Paldhikar" userId="611eb7dc-c917-4487-aaf5-f92e826a0f92" providerId="ADAL" clId="{9A805534-E5DD-420F-A615-C79B74514793}" dt="2023-04-26T15:29:40.447" v="61" actId="478"/>
          <ac:graphicFrameMkLst>
            <pc:docMk/>
            <pc:sldMk cId="1065230473" sldId="2076138245"/>
            <ac:graphicFrameMk id="11" creationId="{CBA4E162-9E7A-A2F3-E8CC-9FE38752485B}"/>
          </ac:graphicFrameMkLst>
        </pc:graphicFrameChg>
        <pc:cxnChg chg="add mod">
          <ac:chgData name="Nikhil Paldhikar" userId="611eb7dc-c917-4487-aaf5-f92e826a0f92" providerId="ADAL" clId="{9A805534-E5DD-420F-A615-C79B74514793}" dt="2023-05-05T17:22:27.431" v="1084" actId="1038"/>
          <ac:cxnSpMkLst>
            <pc:docMk/>
            <pc:sldMk cId="1065230473" sldId="2076138245"/>
            <ac:cxnSpMk id="4" creationId="{5CD4D05E-A11F-C307-71D3-D5DB7E9BD45A}"/>
          </ac:cxnSpMkLst>
        </pc:cxnChg>
        <pc:cxnChg chg="add mod ord">
          <ac:chgData name="Nikhil Paldhikar" userId="611eb7dc-c917-4487-aaf5-f92e826a0f92" providerId="ADAL" clId="{9A805534-E5DD-420F-A615-C79B74514793}" dt="2023-05-11T17:32:21.683" v="1314" actId="1037"/>
          <ac:cxnSpMkLst>
            <pc:docMk/>
            <pc:sldMk cId="1065230473" sldId="2076138245"/>
            <ac:cxnSpMk id="5" creationId="{C848C5F5-EFEE-BA32-CC21-E7073EC36A89}"/>
          </ac:cxnSpMkLst>
        </pc:cxnChg>
        <pc:cxnChg chg="add mod">
          <ac:chgData name="Nikhil Paldhikar" userId="611eb7dc-c917-4487-aaf5-f92e826a0f92" providerId="ADAL" clId="{9A805534-E5DD-420F-A615-C79B74514793}" dt="2023-05-11T17:32:32.710" v="1320" actId="1037"/>
          <ac:cxnSpMkLst>
            <pc:docMk/>
            <pc:sldMk cId="1065230473" sldId="2076138245"/>
            <ac:cxnSpMk id="12" creationId="{7F6A6D1B-09AE-527E-41D4-8E1131BF58DC}"/>
          </ac:cxnSpMkLst>
        </pc:cxnChg>
        <pc:cxnChg chg="add del mod">
          <ac:chgData name="Nikhil Paldhikar" userId="611eb7dc-c917-4487-aaf5-f92e826a0f92" providerId="ADAL" clId="{9A805534-E5DD-420F-A615-C79B74514793}" dt="2023-05-04T20:59:35.547" v="638" actId="478"/>
          <ac:cxnSpMkLst>
            <pc:docMk/>
            <pc:sldMk cId="1065230473" sldId="2076138245"/>
            <ac:cxnSpMk id="14" creationId="{03183B4E-B4E9-24DF-BDC3-E82F0FEDF652}"/>
          </ac:cxnSpMkLst>
        </pc:cxnChg>
        <pc:cxnChg chg="add mod">
          <ac:chgData name="Nikhil Paldhikar" userId="611eb7dc-c917-4487-aaf5-f92e826a0f92" providerId="ADAL" clId="{9A805534-E5DD-420F-A615-C79B74514793}" dt="2023-05-11T17:32:18.098" v="1308" actId="1037"/>
          <ac:cxnSpMkLst>
            <pc:docMk/>
            <pc:sldMk cId="1065230473" sldId="2076138245"/>
            <ac:cxnSpMk id="18" creationId="{96F92AF0-6311-A1A5-3FC9-F38AE6BD3DBE}"/>
          </ac:cxnSpMkLst>
        </pc:cxnChg>
        <pc:cxnChg chg="add del mod">
          <ac:chgData name="Nikhil Paldhikar" userId="611eb7dc-c917-4487-aaf5-f92e826a0f92" providerId="ADAL" clId="{9A805534-E5DD-420F-A615-C79B74514793}" dt="2023-04-27T18:46:07.587" v="155" actId="478"/>
          <ac:cxnSpMkLst>
            <pc:docMk/>
            <pc:sldMk cId="1065230473" sldId="2076138245"/>
            <ac:cxnSpMk id="19" creationId="{07FC5DB9-877E-6A01-849E-359C6BF1E3A5}"/>
          </ac:cxnSpMkLst>
        </pc:cxnChg>
        <pc:cxnChg chg="add del mod">
          <ac:chgData name="Nikhil Paldhikar" userId="611eb7dc-c917-4487-aaf5-f92e826a0f92" providerId="ADAL" clId="{9A805534-E5DD-420F-A615-C79B74514793}" dt="2023-05-05T17:13:16.578" v="954" actId="478"/>
          <ac:cxnSpMkLst>
            <pc:docMk/>
            <pc:sldMk cId="1065230473" sldId="2076138245"/>
            <ac:cxnSpMk id="21" creationId="{502FFB5F-2A52-70F8-AB2D-DBA59713F5E0}"/>
          </ac:cxnSpMkLst>
        </pc:cxnChg>
        <pc:cxnChg chg="add del mod">
          <ac:chgData name="Nikhil Paldhikar" userId="611eb7dc-c917-4487-aaf5-f92e826a0f92" providerId="ADAL" clId="{9A805534-E5DD-420F-A615-C79B74514793}" dt="2023-05-05T17:03:26.871" v="857" actId="478"/>
          <ac:cxnSpMkLst>
            <pc:docMk/>
            <pc:sldMk cId="1065230473" sldId="2076138245"/>
            <ac:cxnSpMk id="23" creationId="{2A291AEF-2322-03C6-7ECB-5CE141443DB8}"/>
          </ac:cxnSpMkLst>
        </pc:cxnChg>
        <pc:cxnChg chg="add mod">
          <ac:chgData name="Nikhil Paldhikar" userId="611eb7dc-c917-4487-aaf5-f92e826a0f92" providerId="ADAL" clId="{9A805534-E5DD-420F-A615-C79B74514793}" dt="2023-05-11T17:32:11.934" v="1296" actId="1037"/>
          <ac:cxnSpMkLst>
            <pc:docMk/>
            <pc:sldMk cId="1065230473" sldId="2076138245"/>
            <ac:cxnSpMk id="26" creationId="{16B2050F-BC22-8BBB-91A7-46114A7C3271}"/>
          </ac:cxnSpMkLst>
        </pc:cxnChg>
        <pc:cxnChg chg="add del mod">
          <ac:chgData name="Nikhil Paldhikar" userId="611eb7dc-c917-4487-aaf5-f92e826a0f92" providerId="ADAL" clId="{9A805534-E5DD-420F-A615-C79B74514793}" dt="2023-05-05T17:13:18.151" v="955" actId="478"/>
          <ac:cxnSpMkLst>
            <pc:docMk/>
            <pc:sldMk cId="1065230473" sldId="2076138245"/>
            <ac:cxnSpMk id="29" creationId="{97378D24-506A-BD10-2DD7-73F0C140215E}"/>
          </ac:cxnSpMkLst>
        </pc:cxnChg>
        <pc:cxnChg chg="add del mod">
          <ac:chgData name="Nikhil Paldhikar" userId="611eb7dc-c917-4487-aaf5-f92e826a0f92" providerId="ADAL" clId="{9A805534-E5DD-420F-A615-C79B74514793}" dt="2023-05-04T20:59:57.849" v="640" actId="478"/>
          <ac:cxnSpMkLst>
            <pc:docMk/>
            <pc:sldMk cId="1065230473" sldId="2076138245"/>
            <ac:cxnSpMk id="34" creationId="{B2C570C2-B212-BC7E-6F7A-866A24C515AD}"/>
          </ac:cxnSpMkLst>
        </pc:cxnChg>
        <pc:cxnChg chg="add mod">
          <ac:chgData name="Nikhil Paldhikar" userId="611eb7dc-c917-4487-aaf5-f92e826a0f92" providerId="ADAL" clId="{9A805534-E5DD-420F-A615-C79B74514793}" dt="2023-05-11T17:38:55.917" v="1366" actId="1036"/>
          <ac:cxnSpMkLst>
            <pc:docMk/>
            <pc:sldMk cId="1065230473" sldId="2076138245"/>
            <ac:cxnSpMk id="36" creationId="{98556B03-560B-C21F-1EF1-359E1BF18152}"/>
          </ac:cxnSpMkLst>
        </pc:cxnChg>
        <pc:cxnChg chg="add mod">
          <ac:chgData name="Nikhil Paldhikar" userId="611eb7dc-c917-4487-aaf5-f92e826a0f92" providerId="ADAL" clId="{9A805534-E5DD-420F-A615-C79B74514793}" dt="2023-05-11T17:40:23.061" v="1383" actId="14100"/>
          <ac:cxnSpMkLst>
            <pc:docMk/>
            <pc:sldMk cId="1065230473" sldId="2076138245"/>
            <ac:cxnSpMk id="37" creationId="{22FD2532-43D4-4EE5-A7D1-186089BACE66}"/>
          </ac:cxnSpMkLst>
        </pc:cxnChg>
        <pc:cxnChg chg="add mod">
          <ac:chgData name="Nikhil Paldhikar" userId="611eb7dc-c917-4487-aaf5-f92e826a0f92" providerId="ADAL" clId="{9A805534-E5DD-420F-A615-C79B74514793}" dt="2023-05-11T17:40:58.453" v="1387" actId="14100"/>
          <ac:cxnSpMkLst>
            <pc:docMk/>
            <pc:sldMk cId="1065230473" sldId="2076138245"/>
            <ac:cxnSpMk id="38" creationId="{35F23894-B17E-0FBF-4EB8-C2529485AA9B}"/>
          </ac:cxnSpMkLst>
        </pc:cxnChg>
        <pc:cxnChg chg="add mod">
          <ac:chgData name="Nikhil Paldhikar" userId="611eb7dc-c917-4487-aaf5-f92e826a0f92" providerId="ADAL" clId="{9A805534-E5DD-420F-A615-C79B74514793}" dt="2023-05-11T17:39:07.549" v="1374" actId="1036"/>
          <ac:cxnSpMkLst>
            <pc:docMk/>
            <pc:sldMk cId="1065230473" sldId="2076138245"/>
            <ac:cxnSpMk id="40" creationId="{266BA4B3-B7C5-5667-FC51-8065B81624F7}"/>
          </ac:cxnSpMkLst>
        </pc:cxnChg>
        <pc:cxnChg chg="add del mod">
          <ac:chgData name="Nikhil Paldhikar" userId="611eb7dc-c917-4487-aaf5-f92e826a0f92" providerId="ADAL" clId="{9A805534-E5DD-420F-A615-C79B74514793}" dt="2023-05-04T21:02:59.405" v="644" actId="478"/>
          <ac:cxnSpMkLst>
            <pc:docMk/>
            <pc:sldMk cId="1065230473" sldId="2076138245"/>
            <ac:cxnSpMk id="42" creationId="{21F4E21B-976D-0828-6CD7-47EBEEF16766}"/>
          </ac:cxnSpMkLst>
        </pc:cxnChg>
        <pc:cxnChg chg="add mod">
          <ac:chgData name="Nikhil Paldhikar" userId="611eb7dc-c917-4487-aaf5-f92e826a0f92" providerId="ADAL" clId="{9A805534-E5DD-420F-A615-C79B74514793}" dt="2023-05-11T17:41:48.750" v="1393" actId="14100"/>
          <ac:cxnSpMkLst>
            <pc:docMk/>
            <pc:sldMk cId="1065230473" sldId="2076138245"/>
            <ac:cxnSpMk id="43" creationId="{9EBB5CC7-D025-B9D7-57CB-411551517BC0}"/>
          </ac:cxnSpMkLst>
        </pc:cxnChg>
        <pc:cxnChg chg="add del mod">
          <ac:chgData name="Nikhil Paldhikar" userId="611eb7dc-c917-4487-aaf5-f92e826a0f92" providerId="ADAL" clId="{9A805534-E5DD-420F-A615-C79B74514793}" dt="2023-05-04T21:02:56.286" v="643" actId="478"/>
          <ac:cxnSpMkLst>
            <pc:docMk/>
            <pc:sldMk cId="1065230473" sldId="2076138245"/>
            <ac:cxnSpMk id="45" creationId="{D7A7BB50-F7A5-3171-4252-4FA9E2960BA9}"/>
          </ac:cxnSpMkLst>
        </pc:cxnChg>
        <pc:cxnChg chg="add mod">
          <ac:chgData name="Nikhil Paldhikar" userId="611eb7dc-c917-4487-aaf5-f92e826a0f92" providerId="ADAL" clId="{9A805534-E5DD-420F-A615-C79B74514793}" dt="2023-05-11T17:39:39.125" v="1379" actId="14100"/>
          <ac:cxnSpMkLst>
            <pc:docMk/>
            <pc:sldMk cId="1065230473" sldId="2076138245"/>
            <ac:cxnSpMk id="46" creationId="{B4671CFE-8D9B-4465-61E1-D33275B1DC7D}"/>
          </ac:cxnSpMkLst>
        </pc:cxnChg>
        <pc:cxnChg chg="add mod">
          <ac:chgData name="Nikhil Paldhikar" userId="611eb7dc-c917-4487-aaf5-f92e826a0f92" providerId="ADAL" clId="{9A805534-E5DD-420F-A615-C79B74514793}" dt="2023-05-11T17:40:06.314" v="1382" actId="14100"/>
          <ac:cxnSpMkLst>
            <pc:docMk/>
            <pc:sldMk cId="1065230473" sldId="2076138245"/>
            <ac:cxnSpMk id="53" creationId="{C9A4F647-782C-3CBC-9D49-70A94BE096E4}"/>
          </ac:cxnSpMkLst>
        </pc:cxnChg>
        <pc:cxnChg chg="add mod">
          <ac:chgData name="Nikhil Paldhikar" userId="611eb7dc-c917-4487-aaf5-f92e826a0f92" providerId="ADAL" clId="{9A805534-E5DD-420F-A615-C79B74514793}" dt="2023-05-11T17:39:56.540" v="1381" actId="1035"/>
          <ac:cxnSpMkLst>
            <pc:docMk/>
            <pc:sldMk cId="1065230473" sldId="2076138245"/>
            <ac:cxnSpMk id="55" creationId="{640AF299-4E16-0694-81F5-52EF03858A00}"/>
          </ac:cxnSpMkLst>
        </pc:cxnChg>
        <pc:cxnChg chg="add mod">
          <ac:chgData name="Nikhil Paldhikar" userId="611eb7dc-c917-4487-aaf5-f92e826a0f92" providerId="ADAL" clId="{9A805534-E5DD-420F-A615-C79B74514793}" dt="2023-05-11T17:28:20.067" v="1178" actId="1038"/>
          <ac:cxnSpMkLst>
            <pc:docMk/>
            <pc:sldMk cId="1065230473" sldId="2076138245"/>
            <ac:cxnSpMk id="56" creationId="{B24EB534-E728-B804-8BB3-BA6FC4855EB6}"/>
          </ac:cxnSpMkLst>
        </pc:cxnChg>
        <pc:cxnChg chg="add mod">
          <ac:chgData name="Nikhil Paldhikar" userId="611eb7dc-c917-4487-aaf5-f92e826a0f92" providerId="ADAL" clId="{9A805534-E5DD-420F-A615-C79B74514793}" dt="2023-05-11T17:28:20.067" v="1178" actId="1038"/>
          <ac:cxnSpMkLst>
            <pc:docMk/>
            <pc:sldMk cId="1065230473" sldId="2076138245"/>
            <ac:cxnSpMk id="57" creationId="{DFEB4592-5143-0124-9D21-7A4515EC7C38}"/>
          </ac:cxnSpMkLst>
        </pc:cxnChg>
        <pc:cxnChg chg="add del mod">
          <ac:chgData name="Nikhil Paldhikar" userId="611eb7dc-c917-4487-aaf5-f92e826a0f92" providerId="ADAL" clId="{9A805534-E5DD-420F-A615-C79B74514793}" dt="2023-04-27T19:01:30.607" v="428" actId="478"/>
          <ac:cxnSpMkLst>
            <pc:docMk/>
            <pc:sldMk cId="1065230473" sldId="2076138245"/>
            <ac:cxnSpMk id="58" creationId="{F426BE91-BB76-24CA-4773-F5187F8981BF}"/>
          </ac:cxnSpMkLst>
        </pc:cxnChg>
        <pc:cxnChg chg="add mod">
          <ac:chgData name="Nikhil Paldhikar" userId="611eb7dc-c917-4487-aaf5-f92e826a0f92" providerId="ADAL" clId="{9A805534-E5DD-420F-A615-C79B74514793}" dt="2023-05-11T17:42:17.805" v="1396" actId="14100"/>
          <ac:cxnSpMkLst>
            <pc:docMk/>
            <pc:sldMk cId="1065230473" sldId="2076138245"/>
            <ac:cxnSpMk id="59" creationId="{89B71E7F-81B2-68E9-FB16-EC9FCDCEB494}"/>
          </ac:cxnSpMkLst>
        </pc:cxnChg>
        <pc:cxnChg chg="add mod">
          <ac:chgData name="Nikhil Paldhikar" userId="611eb7dc-c917-4487-aaf5-f92e826a0f92" providerId="ADAL" clId="{9A805534-E5DD-420F-A615-C79B74514793}" dt="2023-05-11T17:38:55.917" v="1366" actId="1036"/>
          <ac:cxnSpMkLst>
            <pc:docMk/>
            <pc:sldMk cId="1065230473" sldId="2076138245"/>
            <ac:cxnSpMk id="61" creationId="{A8593BA7-E6B8-7BFC-9914-F8D5DC8525B7}"/>
          </ac:cxnSpMkLst>
        </pc:cxnChg>
        <pc:cxnChg chg="add mod">
          <ac:chgData name="Nikhil Paldhikar" userId="611eb7dc-c917-4487-aaf5-f92e826a0f92" providerId="ADAL" clId="{9A805534-E5DD-420F-A615-C79B74514793}" dt="2023-05-11T17:42:55.304" v="1402" actId="14100"/>
          <ac:cxnSpMkLst>
            <pc:docMk/>
            <pc:sldMk cId="1065230473" sldId="2076138245"/>
            <ac:cxnSpMk id="63" creationId="{B1BA0F06-ED53-3165-3321-86617B3C478F}"/>
          </ac:cxnSpMkLst>
        </pc:cxnChg>
        <pc:cxnChg chg="add mod">
          <ac:chgData name="Nikhil Paldhikar" userId="611eb7dc-c917-4487-aaf5-f92e826a0f92" providerId="ADAL" clId="{9A805534-E5DD-420F-A615-C79B74514793}" dt="2023-05-11T17:39:07.549" v="1374" actId="1036"/>
          <ac:cxnSpMkLst>
            <pc:docMk/>
            <pc:sldMk cId="1065230473" sldId="2076138245"/>
            <ac:cxnSpMk id="65" creationId="{7C147FA0-997D-46D5-41FA-7BFFF9A11EA6}"/>
          </ac:cxnSpMkLst>
        </pc:cxnChg>
        <pc:cxnChg chg="add mod">
          <ac:chgData name="Nikhil Paldhikar" userId="611eb7dc-c917-4487-aaf5-f92e826a0f92" providerId="ADAL" clId="{9A805534-E5DD-420F-A615-C79B74514793}" dt="2023-05-11T17:28:20.067" v="1178" actId="1038"/>
          <ac:cxnSpMkLst>
            <pc:docMk/>
            <pc:sldMk cId="1065230473" sldId="2076138245"/>
            <ac:cxnSpMk id="73" creationId="{415A7E16-66F9-9DCE-0B4F-A9B4B014D110}"/>
          </ac:cxnSpMkLst>
        </pc:cxnChg>
        <pc:cxnChg chg="add del mod">
          <ac:chgData name="Nikhil Paldhikar" userId="611eb7dc-c917-4487-aaf5-f92e826a0f92" providerId="ADAL" clId="{9A805534-E5DD-420F-A615-C79B74514793}" dt="2023-05-05T17:23:04.569" v="1089" actId="478"/>
          <ac:cxnSpMkLst>
            <pc:docMk/>
            <pc:sldMk cId="1065230473" sldId="2076138245"/>
            <ac:cxnSpMk id="87" creationId="{DDDEB994-4B20-A4D5-9B48-81B9FBE22CCF}"/>
          </ac:cxnSpMkLst>
        </pc:cxnChg>
        <pc:cxnChg chg="add mod">
          <ac:chgData name="Nikhil Paldhikar" userId="611eb7dc-c917-4487-aaf5-f92e826a0f92" providerId="ADAL" clId="{9A805534-E5DD-420F-A615-C79B74514793}" dt="2023-05-11T17:38:55.917" v="1366" actId="1036"/>
          <ac:cxnSpMkLst>
            <pc:docMk/>
            <pc:sldMk cId="1065230473" sldId="2076138245"/>
            <ac:cxnSpMk id="93" creationId="{7658FE26-9219-C08F-6A3F-50EF352C2163}"/>
          </ac:cxnSpMkLst>
        </pc:cxnChg>
        <pc:cxnChg chg="add mod">
          <ac:chgData name="Nikhil Paldhikar" userId="611eb7dc-c917-4487-aaf5-f92e826a0f92" providerId="ADAL" clId="{9A805534-E5DD-420F-A615-C79B74514793}" dt="2023-05-11T17:38:46.051" v="1359" actId="1036"/>
          <ac:cxnSpMkLst>
            <pc:docMk/>
            <pc:sldMk cId="1065230473" sldId="2076138245"/>
            <ac:cxnSpMk id="96" creationId="{214169A1-B2AE-2FF8-DCFA-1D2DFBB01B09}"/>
          </ac:cxnSpMkLst>
        </pc:cxnChg>
        <pc:cxnChg chg="add mod">
          <ac:chgData name="Nikhil Paldhikar" userId="611eb7dc-c917-4487-aaf5-f92e826a0f92" providerId="ADAL" clId="{9A805534-E5DD-420F-A615-C79B74514793}" dt="2023-05-11T17:38:46.051" v="1359" actId="1036"/>
          <ac:cxnSpMkLst>
            <pc:docMk/>
            <pc:sldMk cId="1065230473" sldId="2076138245"/>
            <ac:cxnSpMk id="102" creationId="{9FEBC625-58D5-91B6-9871-B05F6D108BBE}"/>
          </ac:cxnSpMkLst>
        </pc:cxnChg>
      </pc:sldChg>
    </pc:docChg>
  </pc:docChgLst>
  <pc:docChgLst>
    <pc:chgData name="Rachel Profitt" userId="33e63d03-b0ce-4cee-8a7f-3417702ed3c2" providerId="ADAL" clId="{8CB02E0F-8412-4637-A0D2-222DEFD3E00D}"/>
    <pc:docChg chg="undo custSel modSld sldOrd addSection modSection">
      <pc:chgData name="Rachel Profitt" userId="33e63d03-b0ce-4cee-8a7f-3417702ed3c2" providerId="ADAL" clId="{8CB02E0F-8412-4637-A0D2-222DEFD3E00D}" dt="2023-03-30T19:09:24.194" v="728" actId="14100"/>
      <pc:docMkLst>
        <pc:docMk/>
      </pc:docMkLst>
      <pc:sldChg chg="ord">
        <pc:chgData name="Rachel Profitt" userId="33e63d03-b0ce-4cee-8a7f-3417702ed3c2" providerId="ADAL" clId="{8CB02E0F-8412-4637-A0D2-222DEFD3E00D}" dt="2023-03-30T18:07:56.701" v="14"/>
        <pc:sldMkLst>
          <pc:docMk/>
          <pc:sldMk cId="187231817" sldId="2076138239"/>
        </pc:sldMkLst>
      </pc:sldChg>
      <pc:sldChg chg="addSp delSp modSp mod">
        <pc:chgData name="Rachel Profitt" userId="33e63d03-b0ce-4cee-8a7f-3417702ed3c2" providerId="ADAL" clId="{8CB02E0F-8412-4637-A0D2-222DEFD3E00D}" dt="2023-03-30T19:09:24.194" v="728" actId="14100"/>
        <pc:sldMkLst>
          <pc:docMk/>
          <pc:sldMk cId="1461724430" sldId="2076138241"/>
        </pc:sldMkLst>
        <pc:spChg chg="add mod">
          <ac:chgData name="Rachel Profitt" userId="33e63d03-b0ce-4cee-8a7f-3417702ed3c2" providerId="ADAL" clId="{8CB02E0F-8412-4637-A0D2-222DEFD3E00D}" dt="2023-03-30T18:59:03.899" v="702" actId="1037"/>
          <ac:spMkLst>
            <pc:docMk/>
            <pc:sldMk cId="1461724430" sldId="2076138241"/>
            <ac:spMk id="13" creationId="{F4899F77-E8A4-607F-EDD3-2D29FE63B1C0}"/>
          </ac:spMkLst>
        </pc:spChg>
        <pc:spChg chg="mod">
          <ac:chgData name="Rachel Profitt" userId="33e63d03-b0ce-4cee-8a7f-3417702ed3c2" providerId="ADAL" clId="{8CB02E0F-8412-4637-A0D2-222DEFD3E00D}" dt="2023-03-30T18:58:56.353" v="685" actId="1037"/>
          <ac:spMkLst>
            <pc:docMk/>
            <pc:sldMk cId="1461724430" sldId="2076138241"/>
            <ac:spMk id="14" creationId="{CD01E738-6656-CA86-5D6A-21E6FE2532F4}"/>
          </ac:spMkLst>
        </pc:spChg>
        <pc:spChg chg="mod">
          <ac:chgData name="Rachel Profitt" userId="33e63d03-b0ce-4cee-8a7f-3417702ed3c2" providerId="ADAL" clId="{8CB02E0F-8412-4637-A0D2-222DEFD3E00D}" dt="2023-03-30T18:58:56.353" v="685" actId="1037"/>
          <ac:spMkLst>
            <pc:docMk/>
            <pc:sldMk cId="1461724430" sldId="2076138241"/>
            <ac:spMk id="15" creationId="{F88188FD-4D35-24FD-EDC0-FA36FF53DDF7}"/>
          </ac:spMkLst>
        </pc:spChg>
        <pc:spChg chg="add mod">
          <ac:chgData name="Rachel Profitt" userId="33e63d03-b0ce-4cee-8a7f-3417702ed3c2" providerId="ADAL" clId="{8CB02E0F-8412-4637-A0D2-222DEFD3E00D}" dt="2023-03-30T18:59:03.899" v="702" actId="1037"/>
          <ac:spMkLst>
            <pc:docMk/>
            <pc:sldMk cId="1461724430" sldId="2076138241"/>
            <ac:spMk id="16" creationId="{AA697C58-3877-DCF9-34BE-E3D34DBED41E}"/>
          </ac:spMkLst>
        </pc:spChg>
        <pc:spChg chg="add mod">
          <ac:chgData name="Rachel Profitt" userId="33e63d03-b0ce-4cee-8a7f-3417702ed3c2" providerId="ADAL" clId="{8CB02E0F-8412-4637-A0D2-222DEFD3E00D}" dt="2023-03-30T18:59:03.899" v="702" actId="1037"/>
          <ac:spMkLst>
            <pc:docMk/>
            <pc:sldMk cId="1461724430" sldId="2076138241"/>
            <ac:spMk id="17" creationId="{BAE68759-F7BF-69DA-F3D0-8A8984AA2623}"/>
          </ac:spMkLst>
        </pc:spChg>
        <pc:spChg chg="add mod">
          <ac:chgData name="Rachel Profitt" userId="33e63d03-b0ce-4cee-8a7f-3417702ed3c2" providerId="ADAL" clId="{8CB02E0F-8412-4637-A0D2-222DEFD3E00D}" dt="2023-03-30T18:59:03.899" v="702" actId="1037"/>
          <ac:spMkLst>
            <pc:docMk/>
            <pc:sldMk cId="1461724430" sldId="2076138241"/>
            <ac:spMk id="19" creationId="{BE8FC2B1-0C00-654D-4970-051DBA4002DE}"/>
          </ac:spMkLst>
        </pc:spChg>
        <pc:spChg chg="add mod">
          <ac:chgData name="Rachel Profitt" userId="33e63d03-b0ce-4cee-8a7f-3417702ed3c2" providerId="ADAL" clId="{8CB02E0F-8412-4637-A0D2-222DEFD3E00D}" dt="2023-03-30T18:58:56.353" v="685" actId="1037"/>
          <ac:spMkLst>
            <pc:docMk/>
            <pc:sldMk cId="1461724430" sldId="2076138241"/>
            <ac:spMk id="20" creationId="{0549A38E-9460-04A6-E9DF-CC93B9BD84D0}"/>
          </ac:spMkLst>
        </pc:spChg>
        <pc:spChg chg="add mod">
          <ac:chgData name="Rachel Profitt" userId="33e63d03-b0ce-4cee-8a7f-3417702ed3c2" providerId="ADAL" clId="{8CB02E0F-8412-4637-A0D2-222DEFD3E00D}" dt="2023-03-30T18:58:56.353" v="685" actId="1037"/>
          <ac:spMkLst>
            <pc:docMk/>
            <pc:sldMk cId="1461724430" sldId="2076138241"/>
            <ac:spMk id="21" creationId="{0122D88D-0F29-0EA5-A21D-8C81DD651F23}"/>
          </ac:spMkLst>
        </pc:spChg>
        <pc:spChg chg="add mod">
          <ac:chgData name="Rachel Profitt" userId="33e63d03-b0ce-4cee-8a7f-3417702ed3c2" providerId="ADAL" clId="{8CB02E0F-8412-4637-A0D2-222DEFD3E00D}" dt="2023-03-30T18:58:56.353" v="685" actId="1037"/>
          <ac:spMkLst>
            <pc:docMk/>
            <pc:sldMk cId="1461724430" sldId="2076138241"/>
            <ac:spMk id="22" creationId="{7FFDE465-8CC6-2DA1-082D-A4589931C799}"/>
          </ac:spMkLst>
        </pc:spChg>
        <pc:spChg chg="mod">
          <ac:chgData name="Rachel Profitt" userId="33e63d03-b0ce-4cee-8a7f-3417702ed3c2" providerId="ADAL" clId="{8CB02E0F-8412-4637-A0D2-222DEFD3E00D}" dt="2023-03-30T18:54:15.473" v="585" actId="1037"/>
          <ac:spMkLst>
            <pc:docMk/>
            <pc:sldMk cId="1461724430" sldId="2076138241"/>
            <ac:spMk id="83" creationId="{BFA099C3-1139-7E7E-AB86-A827F66EB71A}"/>
          </ac:spMkLst>
        </pc:spChg>
        <pc:spChg chg="mod">
          <ac:chgData name="Rachel Profitt" userId="33e63d03-b0ce-4cee-8a7f-3417702ed3c2" providerId="ADAL" clId="{8CB02E0F-8412-4637-A0D2-222DEFD3E00D}" dt="2023-03-30T18:58:56.353" v="685" actId="1037"/>
          <ac:spMkLst>
            <pc:docMk/>
            <pc:sldMk cId="1461724430" sldId="2076138241"/>
            <ac:spMk id="84" creationId="{B180E634-EB89-140D-F31E-0324097EF5B2}"/>
          </ac:spMkLst>
        </pc:spChg>
        <pc:spChg chg="mod">
          <ac:chgData name="Rachel Profitt" userId="33e63d03-b0ce-4cee-8a7f-3417702ed3c2" providerId="ADAL" clId="{8CB02E0F-8412-4637-A0D2-222DEFD3E00D}" dt="2023-03-30T18:54:15.473" v="585" actId="1037"/>
          <ac:spMkLst>
            <pc:docMk/>
            <pc:sldMk cId="1461724430" sldId="2076138241"/>
            <ac:spMk id="85" creationId="{B9A7A77A-71A4-BC2C-6729-7FCF10FA22F1}"/>
          </ac:spMkLst>
        </pc:spChg>
        <pc:spChg chg="mod">
          <ac:chgData name="Rachel Profitt" userId="33e63d03-b0ce-4cee-8a7f-3417702ed3c2" providerId="ADAL" clId="{8CB02E0F-8412-4637-A0D2-222DEFD3E00D}" dt="2023-03-30T18:54:15.473" v="585" actId="1037"/>
          <ac:spMkLst>
            <pc:docMk/>
            <pc:sldMk cId="1461724430" sldId="2076138241"/>
            <ac:spMk id="86" creationId="{FB284989-0736-2F28-6CEE-3E1117B403FF}"/>
          </ac:spMkLst>
        </pc:spChg>
        <pc:spChg chg="mod">
          <ac:chgData name="Rachel Profitt" userId="33e63d03-b0ce-4cee-8a7f-3417702ed3c2" providerId="ADAL" clId="{8CB02E0F-8412-4637-A0D2-222DEFD3E00D}" dt="2023-03-30T18:54:15.473" v="585" actId="1037"/>
          <ac:spMkLst>
            <pc:docMk/>
            <pc:sldMk cId="1461724430" sldId="2076138241"/>
            <ac:spMk id="87" creationId="{F9B52265-3956-181B-0916-77CD7A47489B}"/>
          </ac:spMkLst>
        </pc:spChg>
        <pc:spChg chg="mod">
          <ac:chgData name="Rachel Profitt" userId="33e63d03-b0ce-4cee-8a7f-3417702ed3c2" providerId="ADAL" clId="{8CB02E0F-8412-4637-A0D2-222DEFD3E00D}" dt="2023-03-30T18:59:18.445" v="704" actId="1076"/>
          <ac:spMkLst>
            <pc:docMk/>
            <pc:sldMk cId="1461724430" sldId="2076138241"/>
            <ac:spMk id="88" creationId="{C5370FF8-9CF9-DF56-38EB-7F4946969D56}"/>
          </ac:spMkLst>
        </pc:spChg>
        <pc:spChg chg="mod">
          <ac:chgData name="Rachel Profitt" userId="33e63d03-b0ce-4cee-8a7f-3417702ed3c2" providerId="ADAL" clId="{8CB02E0F-8412-4637-A0D2-222DEFD3E00D}" dt="2023-03-30T18:54:15.473" v="585" actId="1037"/>
          <ac:spMkLst>
            <pc:docMk/>
            <pc:sldMk cId="1461724430" sldId="2076138241"/>
            <ac:spMk id="96" creationId="{933830CD-C7EB-1769-C701-9E0568A12288}"/>
          </ac:spMkLst>
        </pc:spChg>
        <pc:spChg chg="mod">
          <ac:chgData name="Rachel Profitt" userId="33e63d03-b0ce-4cee-8a7f-3417702ed3c2" providerId="ADAL" clId="{8CB02E0F-8412-4637-A0D2-222DEFD3E00D}" dt="2023-03-30T18:59:34.030" v="706" actId="1076"/>
          <ac:spMkLst>
            <pc:docMk/>
            <pc:sldMk cId="1461724430" sldId="2076138241"/>
            <ac:spMk id="97" creationId="{2FA87F6F-AB28-A1F1-33E7-B4E51812ED87}"/>
          </ac:spMkLst>
        </pc:spChg>
        <pc:spChg chg="mod">
          <ac:chgData name="Rachel Profitt" userId="33e63d03-b0ce-4cee-8a7f-3417702ed3c2" providerId="ADAL" clId="{8CB02E0F-8412-4637-A0D2-222DEFD3E00D}" dt="2023-03-30T18:59:31.661" v="705" actId="1076"/>
          <ac:spMkLst>
            <pc:docMk/>
            <pc:sldMk cId="1461724430" sldId="2076138241"/>
            <ac:spMk id="98" creationId="{92803DB4-0AFA-48E9-DB3D-F1A7EBDCB888}"/>
          </ac:spMkLst>
        </pc:spChg>
        <pc:spChg chg="mod">
          <ac:chgData name="Rachel Profitt" userId="33e63d03-b0ce-4cee-8a7f-3417702ed3c2" providerId="ADAL" clId="{8CB02E0F-8412-4637-A0D2-222DEFD3E00D}" dt="2023-03-30T18:59:03.899" v="702" actId="1037"/>
          <ac:spMkLst>
            <pc:docMk/>
            <pc:sldMk cId="1461724430" sldId="2076138241"/>
            <ac:spMk id="103" creationId="{F9C27996-6479-D252-639B-594F2BB9FF31}"/>
          </ac:spMkLst>
        </pc:spChg>
        <pc:spChg chg="mod">
          <ac:chgData name="Rachel Profitt" userId="33e63d03-b0ce-4cee-8a7f-3417702ed3c2" providerId="ADAL" clId="{8CB02E0F-8412-4637-A0D2-222DEFD3E00D}" dt="2023-03-30T18:59:03.899" v="702" actId="1037"/>
          <ac:spMkLst>
            <pc:docMk/>
            <pc:sldMk cId="1461724430" sldId="2076138241"/>
            <ac:spMk id="199" creationId="{4990BBEE-9634-F6C8-A796-D9015078432A}"/>
          </ac:spMkLst>
        </pc:spChg>
        <pc:spChg chg="mod">
          <ac:chgData name="Rachel Profitt" userId="33e63d03-b0ce-4cee-8a7f-3417702ed3c2" providerId="ADAL" clId="{8CB02E0F-8412-4637-A0D2-222DEFD3E00D}" dt="2023-03-30T18:59:03.899" v="702" actId="1037"/>
          <ac:spMkLst>
            <pc:docMk/>
            <pc:sldMk cId="1461724430" sldId="2076138241"/>
            <ac:spMk id="200" creationId="{72721AD2-4C05-FF36-C32C-7257FAE5412C}"/>
          </ac:spMkLst>
        </pc:spChg>
        <pc:spChg chg="mod">
          <ac:chgData name="Rachel Profitt" userId="33e63d03-b0ce-4cee-8a7f-3417702ed3c2" providerId="ADAL" clId="{8CB02E0F-8412-4637-A0D2-222DEFD3E00D}" dt="2023-03-30T18:59:03.899" v="702" actId="1037"/>
          <ac:spMkLst>
            <pc:docMk/>
            <pc:sldMk cId="1461724430" sldId="2076138241"/>
            <ac:spMk id="201" creationId="{7CB1D86D-A284-8439-966F-B39CDBA78C52}"/>
          </ac:spMkLst>
        </pc:spChg>
        <pc:cxnChg chg="del mod">
          <ac:chgData name="Rachel Profitt" userId="33e63d03-b0ce-4cee-8a7f-3417702ed3c2" providerId="ADAL" clId="{8CB02E0F-8412-4637-A0D2-222DEFD3E00D}" dt="2023-03-30T18:41:46.829" v="311" actId="478"/>
          <ac:cxnSpMkLst>
            <pc:docMk/>
            <pc:sldMk cId="1461724430" sldId="2076138241"/>
            <ac:cxnSpMk id="5" creationId="{1FDCD794-5302-36D6-251D-FB5C2883547E}"/>
          </ac:cxnSpMkLst>
        </pc:cxnChg>
        <pc:cxnChg chg="add mod">
          <ac:chgData name="Rachel Profitt" userId="33e63d03-b0ce-4cee-8a7f-3417702ed3c2" providerId="ADAL" clId="{8CB02E0F-8412-4637-A0D2-222DEFD3E00D}" dt="2023-03-30T18:58:56.353" v="685" actId="1037"/>
          <ac:cxnSpMkLst>
            <pc:docMk/>
            <pc:sldMk cId="1461724430" sldId="2076138241"/>
            <ac:cxnSpMk id="25" creationId="{A4B125EE-8CDC-0C77-A448-573A4E5E6D0D}"/>
          </ac:cxnSpMkLst>
        </pc:cxnChg>
        <pc:cxnChg chg="add mod">
          <ac:chgData name="Rachel Profitt" userId="33e63d03-b0ce-4cee-8a7f-3417702ed3c2" providerId="ADAL" clId="{8CB02E0F-8412-4637-A0D2-222DEFD3E00D}" dt="2023-03-30T19:09:20.617" v="727" actId="14100"/>
          <ac:cxnSpMkLst>
            <pc:docMk/>
            <pc:sldMk cId="1461724430" sldId="2076138241"/>
            <ac:cxnSpMk id="53" creationId="{A29CEDCB-E19F-17EA-9213-EE5D97B08298}"/>
          </ac:cxnSpMkLst>
        </pc:cxnChg>
        <pc:cxnChg chg="add mod">
          <ac:chgData name="Rachel Profitt" userId="33e63d03-b0ce-4cee-8a7f-3417702ed3c2" providerId="ADAL" clId="{8CB02E0F-8412-4637-A0D2-222DEFD3E00D}" dt="2023-03-30T18:58:56.353" v="685" actId="1037"/>
          <ac:cxnSpMkLst>
            <pc:docMk/>
            <pc:sldMk cId="1461724430" sldId="2076138241"/>
            <ac:cxnSpMk id="55" creationId="{FB0E332D-3F5C-F16B-F566-6CC367F270A3}"/>
          </ac:cxnSpMkLst>
        </pc:cxnChg>
        <pc:cxnChg chg="add mod">
          <ac:chgData name="Rachel Profitt" userId="33e63d03-b0ce-4cee-8a7f-3417702ed3c2" providerId="ADAL" clId="{8CB02E0F-8412-4637-A0D2-222DEFD3E00D}" dt="2023-03-30T18:58:56.353" v="685" actId="1037"/>
          <ac:cxnSpMkLst>
            <pc:docMk/>
            <pc:sldMk cId="1461724430" sldId="2076138241"/>
            <ac:cxnSpMk id="57" creationId="{935391C5-DA73-9A6F-BC10-40D02D220527}"/>
          </ac:cxnSpMkLst>
        </pc:cxnChg>
        <pc:cxnChg chg="add mod">
          <ac:chgData name="Rachel Profitt" userId="33e63d03-b0ce-4cee-8a7f-3417702ed3c2" providerId="ADAL" clId="{8CB02E0F-8412-4637-A0D2-222DEFD3E00D}" dt="2023-03-30T18:58:56.353" v="685" actId="1037"/>
          <ac:cxnSpMkLst>
            <pc:docMk/>
            <pc:sldMk cId="1461724430" sldId="2076138241"/>
            <ac:cxnSpMk id="59" creationId="{2CEA6249-1C73-9A81-515B-C1641D864F11}"/>
          </ac:cxnSpMkLst>
        </pc:cxnChg>
        <pc:cxnChg chg="add mod">
          <ac:chgData name="Rachel Profitt" userId="33e63d03-b0ce-4cee-8a7f-3417702ed3c2" providerId="ADAL" clId="{8CB02E0F-8412-4637-A0D2-222DEFD3E00D}" dt="2023-03-30T18:58:56.353" v="685" actId="1037"/>
          <ac:cxnSpMkLst>
            <pc:docMk/>
            <pc:sldMk cId="1461724430" sldId="2076138241"/>
            <ac:cxnSpMk id="61" creationId="{74DF9067-B405-2B31-851C-74F80944AB5F}"/>
          </ac:cxnSpMkLst>
        </pc:cxnChg>
        <pc:cxnChg chg="add mod">
          <ac:chgData name="Rachel Profitt" userId="33e63d03-b0ce-4cee-8a7f-3417702ed3c2" providerId="ADAL" clId="{8CB02E0F-8412-4637-A0D2-222DEFD3E00D}" dt="2023-03-30T19:09:24.194" v="728" actId="14100"/>
          <ac:cxnSpMkLst>
            <pc:docMk/>
            <pc:sldMk cId="1461724430" sldId="2076138241"/>
            <ac:cxnSpMk id="63" creationId="{B250ED09-1D50-D71C-7997-AAB47B092B73}"/>
          </ac:cxnSpMkLst>
        </pc:cxnChg>
        <pc:cxnChg chg="add mod">
          <ac:chgData name="Rachel Profitt" userId="33e63d03-b0ce-4cee-8a7f-3417702ed3c2" providerId="ADAL" clId="{8CB02E0F-8412-4637-A0D2-222DEFD3E00D}" dt="2023-03-30T19:06:22.001" v="726" actId="14100"/>
          <ac:cxnSpMkLst>
            <pc:docMk/>
            <pc:sldMk cId="1461724430" sldId="2076138241"/>
            <ac:cxnSpMk id="65" creationId="{A1535344-6E3E-5C47-5778-CB79A107C2F0}"/>
          </ac:cxnSpMkLst>
        </pc:cxnChg>
        <pc:cxnChg chg="add mod">
          <ac:chgData name="Rachel Profitt" userId="33e63d03-b0ce-4cee-8a7f-3417702ed3c2" providerId="ADAL" clId="{8CB02E0F-8412-4637-A0D2-222DEFD3E00D}" dt="2023-03-30T19:06:16.313" v="725" actId="14100"/>
          <ac:cxnSpMkLst>
            <pc:docMk/>
            <pc:sldMk cId="1461724430" sldId="2076138241"/>
            <ac:cxnSpMk id="77" creationId="{9CD58122-C7BA-7D9E-A430-D09F0D8455CB}"/>
          </ac:cxnSpMkLst>
        </pc:cxnChg>
        <pc:cxnChg chg="add mod">
          <ac:chgData name="Rachel Profitt" userId="33e63d03-b0ce-4cee-8a7f-3417702ed3c2" providerId="ADAL" clId="{8CB02E0F-8412-4637-A0D2-222DEFD3E00D}" dt="2023-03-30T19:05:33.200" v="717" actId="14100"/>
          <ac:cxnSpMkLst>
            <pc:docMk/>
            <pc:sldMk cId="1461724430" sldId="2076138241"/>
            <ac:cxnSpMk id="79" creationId="{10CF9E6C-A16E-8638-A04D-D7C8D56AAE37}"/>
          </ac:cxnSpMkLst>
        </pc:cxnChg>
        <pc:cxnChg chg="add mod">
          <ac:chgData name="Rachel Profitt" userId="33e63d03-b0ce-4cee-8a7f-3417702ed3c2" providerId="ADAL" clId="{8CB02E0F-8412-4637-A0D2-222DEFD3E00D}" dt="2023-03-30T19:06:11.747" v="724" actId="14100"/>
          <ac:cxnSpMkLst>
            <pc:docMk/>
            <pc:sldMk cId="1461724430" sldId="2076138241"/>
            <ac:cxnSpMk id="116" creationId="{B9DA137F-5697-AED5-F47D-973F0B427A63}"/>
          </ac:cxnSpMkLst>
        </pc:cxnChg>
        <pc:cxnChg chg="add mod">
          <ac:chgData name="Rachel Profitt" userId="33e63d03-b0ce-4cee-8a7f-3417702ed3c2" providerId="ADAL" clId="{8CB02E0F-8412-4637-A0D2-222DEFD3E00D}" dt="2023-03-30T19:05:39.809" v="719" actId="14100"/>
          <ac:cxnSpMkLst>
            <pc:docMk/>
            <pc:sldMk cId="1461724430" sldId="2076138241"/>
            <ac:cxnSpMk id="119" creationId="{BCE88D13-3641-BC10-874D-08FB73EF0A87}"/>
          </ac:cxnSpMkLst>
        </pc:cxnChg>
        <pc:cxnChg chg="add mod">
          <ac:chgData name="Rachel Profitt" userId="33e63d03-b0ce-4cee-8a7f-3417702ed3c2" providerId="ADAL" clId="{8CB02E0F-8412-4637-A0D2-222DEFD3E00D}" dt="2023-03-30T19:05:36.630" v="718" actId="14100"/>
          <ac:cxnSpMkLst>
            <pc:docMk/>
            <pc:sldMk cId="1461724430" sldId="2076138241"/>
            <ac:cxnSpMk id="123" creationId="{89594856-D7ED-DB86-155F-91171C96D527}"/>
          </ac:cxnSpMkLst>
        </pc:cxnChg>
        <pc:cxnChg chg="mod">
          <ac:chgData name="Rachel Profitt" userId="33e63d03-b0ce-4cee-8a7f-3417702ed3c2" providerId="ADAL" clId="{8CB02E0F-8412-4637-A0D2-222DEFD3E00D}" dt="2023-03-30T18:59:56.055" v="708" actId="1582"/>
          <ac:cxnSpMkLst>
            <pc:docMk/>
            <pc:sldMk cId="1461724430" sldId="2076138241"/>
            <ac:cxnSpMk id="127" creationId="{2A314715-7308-1DDB-92FA-5562E6765CD5}"/>
          </ac:cxnSpMkLst>
        </pc:cxnChg>
        <pc:cxnChg chg="mod">
          <ac:chgData name="Rachel Profitt" userId="33e63d03-b0ce-4cee-8a7f-3417702ed3c2" providerId="ADAL" clId="{8CB02E0F-8412-4637-A0D2-222DEFD3E00D}" dt="2023-03-30T18:59:56.055" v="708" actId="1582"/>
          <ac:cxnSpMkLst>
            <pc:docMk/>
            <pc:sldMk cId="1461724430" sldId="2076138241"/>
            <ac:cxnSpMk id="136" creationId="{B7C203A8-23BD-261E-1401-353DA71F269D}"/>
          </ac:cxnSpMkLst>
        </pc:cxnChg>
        <pc:cxnChg chg="mod">
          <ac:chgData name="Rachel Profitt" userId="33e63d03-b0ce-4cee-8a7f-3417702ed3c2" providerId="ADAL" clId="{8CB02E0F-8412-4637-A0D2-222DEFD3E00D}" dt="2023-03-30T18:59:18.445" v="704" actId="1076"/>
          <ac:cxnSpMkLst>
            <pc:docMk/>
            <pc:sldMk cId="1461724430" sldId="2076138241"/>
            <ac:cxnSpMk id="144" creationId="{6AF07446-C524-0C6C-A3A6-019B137230B9}"/>
          </ac:cxnSpMkLst>
        </pc:cxnChg>
        <pc:cxnChg chg="add mod">
          <ac:chgData name="Rachel Profitt" userId="33e63d03-b0ce-4cee-8a7f-3417702ed3c2" providerId="ADAL" clId="{8CB02E0F-8412-4637-A0D2-222DEFD3E00D}" dt="2023-03-30T18:59:12.110" v="703" actId="14100"/>
          <ac:cxnSpMkLst>
            <pc:docMk/>
            <pc:sldMk cId="1461724430" sldId="2076138241"/>
            <ac:cxnSpMk id="156" creationId="{A58E089F-3507-3A38-E403-71B9B465D0EB}"/>
          </ac:cxnSpMkLst>
        </pc:cxnChg>
        <pc:cxnChg chg="add mod">
          <ac:chgData name="Rachel Profitt" userId="33e63d03-b0ce-4cee-8a7f-3417702ed3c2" providerId="ADAL" clId="{8CB02E0F-8412-4637-A0D2-222DEFD3E00D}" dt="2023-03-30T18:59:34.030" v="706" actId="1076"/>
          <ac:cxnSpMkLst>
            <pc:docMk/>
            <pc:sldMk cId="1461724430" sldId="2076138241"/>
            <ac:cxnSpMk id="176" creationId="{199B9A86-27D5-663C-DA3D-FED48DC0FC31}"/>
          </ac:cxnSpMkLst>
        </pc:cxnChg>
        <pc:cxnChg chg="add mod">
          <ac:chgData name="Rachel Profitt" userId="33e63d03-b0ce-4cee-8a7f-3417702ed3c2" providerId="ADAL" clId="{8CB02E0F-8412-4637-A0D2-222DEFD3E00D}" dt="2023-03-30T18:59:18.445" v="704" actId="1076"/>
          <ac:cxnSpMkLst>
            <pc:docMk/>
            <pc:sldMk cId="1461724430" sldId="2076138241"/>
            <ac:cxnSpMk id="179" creationId="{1AFE2B3E-E41A-1482-0029-41583DB826C9}"/>
          </ac:cxnSpMkLst>
        </pc:cxnChg>
        <pc:cxnChg chg="add del mod">
          <ac:chgData name="Rachel Profitt" userId="33e63d03-b0ce-4cee-8a7f-3417702ed3c2" providerId="ADAL" clId="{8CB02E0F-8412-4637-A0D2-222DEFD3E00D}" dt="2023-03-30T19:02:47.323" v="711" actId="478"/>
          <ac:cxnSpMkLst>
            <pc:docMk/>
            <pc:sldMk cId="1461724430" sldId="2076138241"/>
            <ac:cxnSpMk id="205" creationId="{C43D0EDA-3D99-45A0-130F-D8031A65E7A8}"/>
          </ac:cxnSpMkLst>
        </pc:cxnChg>
        <pc:cxnChg chg="add mod">
          <ac:chgData name="Rachel Profitt" userId="33e63d03-b0ce-4cee-8a7f-3417702ed3c2" providerId="ADAL" clId="{8CB02E0F-8412-4637-A0D2-222DEFD3E00D}" dt="2023-03-30T19:03:01.986" v="715" actId="14100"/>
          <ac:cxnSpMkLst>
            <pc:docMk/>
            <pc:sldMk cId="1461724430" sldId="2076138241"/>
            <ac:cxnSpMk id="206" creationId="{160C2BD3-404E-5549-849B-5728418DC1C7}"/>
          </ac:cxnSpMkLst>
        </pc:cxnChg>
        <pc:cxnChg chg="mod">
          <ac:chgData name="Rachel Profitt" userId="33e63d03-b0ce-4cee-8a7f-3417702ed3c2" providerId="ADAL" clId="{8CB02E0F-8412-4637-A0D2-222DEFD3E00D}" dt="2023-03-30T18:59:31.661" v="705" actId="1076"/>
          <ac:cxnSpMkLst>
            <pc:docMk/>
            <pc:sldMk cId="1461724430" sldId="2076138241"/>
            <ac:cxnSpMk id="212" creationId="{8EC79AD2-41D9-289A-105F-9CA27F52F0C2}"/>
          </ac:cxnSpMkLst>
        </pc:cxnChg>
        <pc:cxnChg chg="mod">
          <ac:chgData name="Rachel Profitt" userId="33e63d03-b0ce-4cee-8a7f-3417702ed3c2" providerId="ADAL" clId="{8CB02E0F-8412-4637-A0D2-222DEFD3E00D}" dt="2023-03-30T18:59:34.030" v="706" actId="1076"/>
          <ac:cxnSpMkLst>
            <pc:docMk/>
            <pc:sldMk cId="1461724430" sldId="2076138241"/>
            <ac:cxnSpMk id="215" creationId="{2FC72BDE-4BF0-DB6D-E00A-324823004670}"/>
          </ac:cxnSpMkLst>
        </pc:cxnChg>
        <pc:cxnChg chg="mod">
          <ac:chgData name="Rachel Profitt" userId="33e63d03-b0ce-4cee-8a7f-3417702ed3c2" providerId="ADAL" clId="{8CB02E0F-8412-4637-A0D2-222DEFD3E00D}" dt="2023-03-30T18:59:56.055" v="708" actId="1582"/>
          <ac:cxnSpMkLst>
            <pc:docMk/>
            <pc:sldMk cId="1461724430" sldId="2076138241"/>
            <ac:cxnSpMk id="219" creationId="{5B4E2F75-8B96-1410-D8FA-E54ADA021760}"/>
          </ac:cxnSpMkLst>
        </pc:cxnChg>
        <pc:cxnChg chg="mod">
          <ac:chgData name="Rachel Profitt" userId="33e63d03-b0ce-4cee-8a7f-3417702ed3c2" providerId="ADAL" clId="{8CB02E0F-8412-4637-A0D2-222DEFD3E00D}" dt="2023-03-30T19:00:01.152" v="709" actId="33986"/>
          <ac:cxnSpMkLst>
            <pc:docMk/>
            <pc:sldMk cId="1461724430" sldId="2076138241"/>
            <ac:cxnSpMk id="220" creationId="{9DC7757D-C3CA-89C7-6FF0-8B98E197735A}"/>
          </ac:cxnSpMkLst>
        </pc:cxnChg>
        <pc:cxnChg chg="mod">
          <ac:chgData name="Rachel Profitt" userId="33e63d03-b0ce-4cee-8a7f-3417702ed3c2" providerId="ADAL" clId="{8CB02E0F-8412-4637-A0D2-222DEFD3E00D}" dt="2023-03-30T18:59:31.661" v="705" actId="1076"/>
          <ac:cxnSpMkLst>
            <pc:docMk/>
            <pc:sldMk cId="1461724430" sldId="2076138241"/>
            <ac:cxnSpMk id="223" creationId="{B85B3DE8-A85E-4DF8-0BDA-6BB51471C676}"/>
          </ac:cxnSpMkLst>
        </pc:cxnChg>
        <pc:cxnChg chg="mod">
          <ac:chgData name="Rachel Profitt" userId="33e63d03-b0ce-4cee-8a7f-3417702ed3c2" providerId="ADAL" clId="{8CB02E0F-8412-4637-A0D2-222DEFD3E00D}" dt="2023-03-30T18:59:03.899" v="702" actId="1037"/>
          <ac:cxnSpMkLst>
            <pc:docMk/>
            <pc:sldMk cId="1461724430" sldId="2076138241"/>
            <ac:cxnSpMk id="226" creationId="{A8FC4DFB-E8C5-D6B7-4DDE-586B29DA8E6D}"/>
          </ac:cxnSpMkLst>
        </pc:cxnChg>
        <pc:cxnChg chg="del mod">
          <ac:chgData name="Rachel Profitt" userId="33e63d03-b0ce-4cee-8a7f-3417702ed3c2" providerId="ADAL" clId="{8CB02E0F-8412-4637-A0D2-222DEFD3E00D}" dt="2023-03-30T18:41:42.718" v="309" actId="478"/>
          <ac:cxnSpMkLst>
            <pc:docMk/>
            <pc:sldMk cId="1461724430" sldId="2076138241"/>
            <ac:cxnSpMk id="229" creationId="{F0E92CAB-061E-4292-4677-ACFEB0709536}"/>
          </ac:cxnSpMkLst>
        </pc:cxnChg>
        <pc:cxnChg chg="del mod">
          <ac:chgData name="Rachel Profitt" userId="33e63d03-b0ce-4cee-8a7f-3417702ed3c2" providerId="ADAL" clId="{8CB02E0F-8412-4637-A0D2-222DEFD3E00D}" dt="2023-03-30T18:41:33.933" v="308" actId="478"/>
          <ac:cxnSpMkLst>
            <pc:docMk/>
            <pc:sldMk cId="1461724430" sldId="2076138241"/>
            <ac:cxnSpMk id="232" creationId="{5B28543F-BFF0-068B-0147-62C8987822C5}"/>
          </ac:cxnSpMkLst>
        </pc:cxnChg>
        <pc:cxnChg chg="del mod">
          <ac:chgData name="Rachel Profitt" userId="33e63d03-b0ce-4cee-8a7f-3417702ed3c2" providerId="ADAL" clId="{8CB02E0F-8412-4637-A0D2-222DEFD3E00D}" dt="2023-03-30T18:40:35.410" v="220" actId="478"/>
          <ac:cxnSpMkLst>
            <pc:docMk/>
            <pc:sldMk cId="1461724430" sldId="2076138241"/>
            <ac:cxnSpMk id="235" creationId="{B45490DA-2A9D-3BD4-F1A5-54783D7563E2}"/>
          </ac:cxnSpMkLst>
        </pc:cxnChg>
        <pc:cxnChg chg="del mod">
          <ac:chgData name="Rachel Profitt" userId="33e63d03-b0ce-4cee-8a7f-3417702ed3c2" providerId="ADAL" clId="{8CB02E0F-8412-4637-A0D2-222DEFD3E00D}" dt="2023-03-30T18:40:34.065" v="219" actId="478"/>
          <ac:cxnSpMkLst>
            <pc:docMk/>
            <pc:sldMk cId="1461724430" sldId="2076138241"/>
            <ac:cxnSpMk id="238" creationId="{DF3E5426-53F8-0D48-1358-3E2173196980}"/>
          </ac:cxnSpMkLst>
        </pc:cxnChg>
      </pc:sldChg>
      <pc:sldChg chg="modSp mod ord">
        <pc:chgData name="Rachel Profitt" userId="33e63d03-b0ce-4cee-8a7f-3417702ed3c2" providerId="ADAL" clId="{8CB02E0F-8412-4637-A0D2-222DEFD3E00D}" dt="2023-03-30T18:42:33.974" v="340" actId="20577"/>
        <pc:sldMkLst>
          <pc:docMk/>
          <pc:sldMk cId="1271451233" sldId="2076138244"/>
        </pc:sldMkLst>
        <pc:graphicFrameChg chg="mod">
          <ac:chgData name="Rachel Profitt" userId="33e63d03-b0ce-4cee-8a7f-3417702ed3c2" providerId="ADAL" clId="{8CB02E0F-8412-4637-A0D2-222DEFD3E00D}" dt="2023-03-30T18:42:33.974" v="340" actId="20577"/>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A2E1E4F0-11D6-4442-B8D7-7D7C66B4BF2A}"/>
    <pc:docChg chg="undo redo custSel addSld modSld sldOrd modMainMaster modSection modNotesMaster">
      <pc:chgData name="Rachel Profitt" userId="33e63d03-b0ce-4cee-8a7f-3417702ed3c2" providerId="ADAL" clId="{A2E1E4F0-11D6-4442-B8D7-7D7C66B4BF2A}" dt="2023-01-05T22:04:38.439" v="1766"/>
      <pc:docMkLst>
        <pc:docMk/>
      </pc:docMkLst>
      <pc:sldChg chg="modSp modNotes">
        <pc:chgData name="Rachel Profitt" userId="33e63d03-b0ce-4cee-8a7f-3417702ed3c2" providerId="ADAL" clId="{A2E1E4F0-11D6-4442-B8D7-7D7C66B4BF2A}" dt="2022-12-30T17:29:05.474" v="512"/>
        <pc:sldMkLst>
          <pc:docMk/>
          <pc:sldMk cId="3957722359" sldId="1660"/>
        </pc:sldMkLst>
        <pc:spChg chg="mod">
          <ac:chgData name="Rachel Profitt" userId="33e63d03-b0ce-4cee-8a7f-3417702ed3c2" providerId="ADAL" clId="{A2E1E4F0-11D6-4442-B8D7-7D7C66B4BF2A}" dt="2022-12-30T17:29:05.474" v="512"/>
          <ac:spMkLst>
            <pc:docMk/>
            <pc:sldMk cId="3957722359" sldId="1660"/>
            <ac:spMk id="6" creationId="{00000000-0000-0000-0000-000000000000}"/>
          </ac:spMkLst>
        </pc:spChg>
      </pc:sldChg>
      <pc:sldChg chg="modSp modNotes">
        <pc:chgData name="Rachel Profitt" userId="33e63d03-b0ce-4cee-8a7f-3417702ed3c2" providerId="ADAL" clId="{A2E1E4F0-11D6-4442-B8D7-7D7C66B4BF2A}" dt="2022-12-30T17:29:05.474" v="512"/>
        <pc:sldMkLst>
          <pc:docMk/>
          <pc:sldMk cId="737538867" sldId="1804"/>
        </pc:sldMkLst>
        <pc:spChg chg="mod">
          <ac:chgData name="Rachel Profitt" userId="33e63d03-b0ce-4cee-8a7f-3417702ed3c2" providerId="ADAL" clId="{A2E1E4F0-11D6-4442-B8D7-7D7C66B4BF2A}" dt="2022-12-30T17:29:05.474" v="512"/>
          <ac:spMkLst>
            <pc:docMk/>
            <pc:sldMk cId="737538867" sldId="1804"/>
            <ac:spMk id="13" creationId="{00000000-0000-0000-0000-000000000000}"/>
          </ac:spMkLst>
        </pc:spChg>
        <pc:picChg chg="mod">
          <ac:chgData name="Rachel Profitt" userId="33e63d03-b0ce-4cee-8a7f-3417702ed3c2" providerId="ADAL" clId="{A2E1E4F0-11D6-4442-B8D7-7D7C66B4BF2A}" dt="2022-12-30T17:29:05.474" v="512"/>
          <ac:picMkLst>
            <pc:docMk/>
            <pc:sldMk cId="737538867" sldId="1804"/>
            <ac:picMk id="4" creationId="{F840AA2B-186A-42FF-9518-01FAFBD9AA6A}"/>
          </ac:picMkLst>
        </pc:picChg>
        <pc:picChg chg="mod">
          <ac:chgData name="Rachel Profitt" userId="33e63d03-b0ce-4cee-8a7f-3417702ed3c2" providerId="ADAL" clId="{A2E1E4F0-11D6-4442-B8D7-7D7C66B4BF2A}" dt="2022-12-30T17:29:05.474" v="512"/>
          <ac:picMkLst>
            <pc:docMk/>
            <pc:sldMk cId="737538867" sldId="1804"/>
            <ac:picMk id="6" creationId="{BED3E115-417E-4480-A560-9A1D37BA427F}"/>
          </ac:picMkLst>
        </pc:picChg>
        <pc:picChg chg="mod">
          <ac:chgData name="Rachel Profitt" userId="33e63d03-b0ce-4cee-8a7f-3417702ed3c2" providerId="ADAL" clId="{A2E1E4F0-11D6-4442-B8D7-7D7C66B4BF2A}" dt="2022-12-30T17:29:05.474" v="512"/>
          <ac:picMkLst>
            <pc:docMk/>
            <pc:sldMk cId="737538867" sldId="1804"/>
            <ac:picMk id="7" creationId="{2254EDC7-4C49-4DD7-A920-E2333F14F76C}"/>
          </ac:picMkLst>
        </pc:picChg>
        <pc:picChg chg="mod">
          <ac:chgData name="Rachel Profitt" userId="33e63d03-b0ce-4cee-8a7f-3417702ed3c2" providerId="ADAL" clId="{A2E1E4F0-11D6-4442-B8D7-7D7C66B4BF2A}" dt="2022-12-30T17:29:05.474" v="512"/>
          <ac:picMkLst>
            <pc:docMk/>
            <pc:sldMk cId="737538867" sldId="1804"/>
            <ac:picMk id="11" creationId="{D0FF32AF-1F5D-4E9A-A156-0DB4C6031BB3}"/>
          </ac:picMkLst>
        </pc:picChg>
      </pc:sldChg>
      <pc:sldChg chg="modSp modNotes">
        <pc:chgData name="Rachel Profitt" userId="33e63d03-b0ce-4cee-8a7f-3417702ed3c2" providerId="ADAL" clId="{A2E1E4F0-11D6-4442-B8D7-7D7C66B4BF2A}" dt="2022-12-30T17:29:05.474" v="512"/>
        <pc:sldMkLst>
          <pc:docMk/>
          <pc:sldMk cId="673758937" sldId="1994"/>
        </pc:sldMkLst>
        <pc:spChg chg="mod">
          <ac:chgData name="Rachel Profitt" userId="33e63d03-b0ce-4cee-8a7f-3417702ed3c2" providerId="ADAL" clId="{A2E1E4F0-11D6-4442-B8D7-7D7C66B4BF2A}" dt="2022-12-30T17:29:05.474" v="512"/>
          <ac:spMkLst>
            <pc:docMk/>
            <pc:sldMk cId="673758937" sldId="1994"/>
            <ac:spMk id="3" creationId="{6514054D-2F19-4667-931D-9475B9BAADA8}"/>
          </ac:spMkLst>
        </pc:spChg>
        <pc:spChg chg="mod">
          <ac:chgData name="Rachel Profitt" userId="33e63d03-b0ce-4cee-8a7f-3417702ed3c2" providerId="ADAL" clId="{A2E1E4F0-11D6-4442-B8D7-7D7C66B4BF2A}" dt="2022-12-30T17:29:05.474" v="512"/>
          <ac:spMkLst>
            <pc:docMk/>
            <pc:sldMk cId="673758937" sldId="1994"/>
            <ac:spMk id="36" creationId="{7B9BDECC-D62F-449D-AA5A-A5F28D0E2BCC}"/>
          </ac:spMkLst>
        </pc:spChg>
        <pc:spChg chg="mod">
          <ac:chgData name="Rachel Profitt" userId="33e63d03-b0ce-4cee-8a7f-3417702ed3c2" providerId="ADAL" clId="{A2E1E4F0-11D6-4442-B8D7-7D7C66B4BF2A}" dt="2022-12-30T17:29:05.474" v="512"/>
          <ac:spMkLst>
            <pc:docMk/>
            <pc:sldMk cId="673758937" sldId="1994"/>
            <ac:spMk id="37" creationId="{20DEDD7D-8FEA-4C76-9F0C-85F00716692E}"/>
          </ac:spMkLst>
        </pc:spChg>
        <pc:spChg chg="mod">
          <ac:chgData name="Rachel Profitt" userId="33e63d03-b0ce-4cee-8a7f-3417702ed3c2" providerId="ADAL" clId="{A2E1E4F0-11D6-4442-B8D7-7D7C66B4BF2A}" dt="2022-12-30T17:29:05.474" v="512"/>
          <ac:spMkLst>
            <pc:docMk/>
            <pc:sldMk cId="673758937" sldId="1994"/>
            <ac:spMk id="38" creationId="{2F4B2438-A3DB-41FC-8A90-FEBAB7AD5691}"/>
          </ac:spMkLst>
        </pc:spChg>
        <pc:spChg chg="mod">
          <ac:chgData name="Rachel Profitt" userId="33e63d03-b0ce-4cee-8a7f-3417702ed3c2" providerId="ADAL" clId="{A2E1E4F0-11D6-4442-B8D7-7D7C66B4BF2A}" dt="2022-12-30T17:29:05.474" v="512"/>
          <ac:spMkLst>
            <pc:docMk/>
            <pc:sldMk cId="673758937" sldId="1994"/>
            <ac:spMk id="58" creationId="{3815550E-8A48-41BD-A79B-0954654B269F}"/>
          </ac:spMkLst>
        </pc:spChg>
        <pc:spChg chg="mod">
          <ac:chgData name="Rachel Profitt" userId="33e63d03-b0ce-4cee-8a7f-3417702ed3c2" providerId="ADAL" clId="{A2E1E4F0-11D6-4442-B8D7-7D7C66B4BF2A}" dt="2022-12-30T17:29:05.474" v="512"/>
          <ac:spMkLst>
            <pc:docMk/>
            <pc:sldMk cId="673758937" sldId="1994"/>
            <ac:spMk id="59" creationId="{D9423BB1-426F-43D9-8EFE-F86CBCF6E146}"/>
          </ac:spMkLst>
        </pc:spChg>
        <pc:spChg chg="mod">
          <ac:chgData name="Rachel Profitt" userId="33e63d03-b0ce-4cee-8a7f-3417702ed3c2" providerId="ADAL" clId="{A2E1E4F0-11D6-4442-B8D7-7D7C66B4BF2A}" dt="2022-12-30T17:29:05.474" v="512"/>
          <ac:spMkLst>
            <pc:docMk/>
            <pc:sldMk cId="673758937" sldId="1994"/>
            <ac:spMk id="60" creationId="{C2360DC8-3A46-4137-A4F2-FDA24265CA9D}"/>
          </ac:spMkLst>
        </pc:spChg>
        <pc:spChg chg="mod">
          <ac:chgData name="Rachel Profitt" userId="33e63d03-b0ce-4cee-8a7f-3417702ed3c2" providerId="ADAL" clId="{A2E1E4F0-11D6-4442-B8D7-7D7C66B4BF2A}" dt="2022-12-30T17:29:05.474" v="512"/>
          <ac:spMkLst>
            <pc:docMk/>
            <pc:sldMk cId="673758937" sldId="1994"/>
            <ac:spMk id="62" creationId="{6A4B7AA5-AB2E-45C8-9D8A-BDE9E243F04F}"/>
          </ac:spMkLst>
        </pc:spChg>
        <pc:spChg chg="mod">
          <ac:chgData name="Rachel Profitt" userId="33e63d03-b0ce-4cee-8a7f-3417702ed3c2" providerId="ADAL" clId="{A2E1E4F0-11D6-4442-B8D7-7D7C66B4BF2A}" dt="2022-12-30T17:29:05.474" v="512"/>
          <ac:spMkLst>
            <pc:docMk/>
            <pc:sldMk cId="673758937" sldId="1994"/>
            <ac:spMk id="64" creationId="{0EE6D2B5-5EDE-47FF-BD37-3CD823588424}"/>
          </ac:spMkLst>
        </pc:spChg>
        <pc:spChg chg="mod">
          <ac:chgData name="Rachel Profitt" userId="33e63d03-b0ce-4cee-8a7f-3417702ed3c2" providerId="ADAL" clId="{A2E1E4F0-11D6-4442-B8D7-7D7C66B4BF2A}" dt="2022-12-30T17:29:05.474" v="512"/>
          <ac:spMkLst>
            <pc:docMk/>
            <pc:sldMk cId="673758937" sldId="1994"/>
            <ac:spMk id="65" creationId="{7CF09216-6727-4F12-A814-68F2639285D4}"/>
          </ac:spMkLst>
        </pc:spChg>
        <pc:spChg chg="mod">
          <ac:chgData name="Rachel Profitt" userId="33e63d03-b0ce-4cee-8a7f-3417702ed3c2" providerId="ADAL" clId="{A2E1E4F0-11D6-4442-B8D7-7D7C66B4BF2A}" dt="2022-12-30T17:29:05.474" v="512"/>
          <ac:spMkLst>
            <pc:docMk/>
            <pc:sldMk cId="673758937" sldId="1994"/>
            <ac:spMk id="66" creationId="{6225911D-5A72-47CA-98E8-0D988191A3B6}"/>
          </ac:spMkLst>
        </pc:spChg>
        <pc:spChg chg="mod">
          <ac:chgData name="Rachel Profitt" userId="33e63d03-b0ce-4cee-8a7f-3417702ed3c2" providerId="ADAL" clId="{A2E1E4F0-11D6-4442-B8D7-7D7C66B4BF2A}" dt="2022-12-30T17:29:05.474" v="512"/>
          <ac:spMkLst>
            <pc:docMk/>
            <pc:sldMk cId="673758937" sldId="1994"/>
            <ac:spMk id="67" creationId="{DFF4A861-C7D3-44A7-AAE6-AC402265A3A4}"/>
          </ac:spMkLst>
        </pc:spChg>
        <pc:spChg chg="mod">
          <ac:chgData name="Rachel Profitt" userId="33e63d03-b0ce-4cee-8a7f-3417702ed3c2" providerId="ADAL" clId="{A2E1E4F0-11D6-4442-B8D7-7D7C66B4BF2A}" dt="2022-12-30T17:29:05.474" v="512"/>
          <ac:spMkLst>
            <pc:docMk/>
            <pc:sldMk cId="673758937" sldId="1994"/>
            <ac:spMk id="68" creationId="{53BDBD52-F752-4F48-9135-3E49279B23BC}"/>
          </ac:spMkLst>
        </pc:spChg>
        <pc:spChg chg="mod">
          <ac:chgData name="Rachel Profitt" userId="33e63d03-b0ce-4cee-8a7f-3417702ed3c2" providerId="ADAL" clId="{A2E1E4F0-11D6-4442-B8D7-7D7C66B4BF2A}" dt="2022-12-30T17:29:05.474" v="512"/>
          <ac:spMkLst>
            <pc:docMk/>
            <pc:sldMk cId="673758937" sldId="1994"/>
            <ac:spMk id="69" creationId="{457BB82C-CE20-4597-88E3-60F2DAF3D41E}"/>
          </ac:spMkLst>
        </pc:spChg>
        <pc:spChg chg="mod">
          <ac:chgData name="Rachel Profitt" userId="33e63d03-b0ce-4cee-8a7f-3417702ed3c2" providerId="ADAL" clId="{A2E1E4F0-11D6-4442-B8D7-7D7C66B4BF2A}" dt="2022-12-30T17:29:05.474" v="512"/>
          <ac:spMkLst>
            <pc:docMk/>
            <pc:sldMk cId="673758937" sldId="1994"/>
            <ac:spMk id="70" creationId="{3E1E1946-154C-47E3-86A8-1553499C78A8}"/>
          </ac:spMkLst>
        </pc:spChg>
        <pc:spChg chg="mod">
          <ac:chgData name="Rachel Profitt" userId="33e63d03-b0ce-4cee-8a7f-3417702ed3c2" providerId="ADAL" clId="{A2E1E4F0-11D6-4442-B8D7-7D7C66B4BF2A}" dt="2022-12-30T17:29:05.474" v="512"/>
          <ac:spMkLst>
            <pc:docMk/>
            <pc:sldMk cId="673758937" sldId="1994"/>
            <ac:spMk id="71" creationId="{EFD9DC73-1A5E-4EF5-A699-3B02680761FA}"/>
          </ac:spMkLst>
        </pc:spChg>
        <pc:spChg chg="mod">
          <ac:chgData name="Rachel Profitt" userId="33e63d03-b0ce-4cee-8a7f-3417702ed3c2" providerId="ADAL" clId="{A2E1E4F0-11D6-4442-B8D7-7D7C66B4BF2A}" dt="2022-12-30T17:29:05.474" v="512"/>
          <ac:spMkLst>
            <pc:docMk/>
            <pc:sldMk cId="673758937" sldId="1994"/>
            <ac:spMk id="72" creationId="{5CB610F4-9E39-4351-9E1D-639078FFA23D}"/>
          </ac:spMkLst>
        </pc:spChg>
        <pc:spChg chg="mod">
          <ac:chgData name="Rachel Profitt" userId="33e63d03-b0ce-4cee-8a7f-3417702ed3c2" providerId="ADAL" clId="{A2E1E4F0-11D6-4442-B8D7-7D7C66B4BF2A}" dt="2022-12-30T17:29:05.474" v="512"/>
          <ac:spMkLst>
            <pc:docMk/>
            <pc:sldMk cId="673758937" sldId="1994"/>
            <ac:spMk id="76" creationId="{025BF72B-ABAB-457D-8CA8-6EB737BCD263}"/>
          </ac:spMkLst>
        </pc:spChg>
        <pc:spChg chg="mod">
          <ac:chgData name="Rachel Profitt" userId="33e63d03-b0ce-4cee-8a7f-3417702ed3c2" providerId="ADAL" clId="{A2E1E4F0-11D6-4442-B8D7-7D7C66B4BF2A}" dt="2022-12-30T17:29:05.474" v="512"/>
          <ac:spMkLst>
            <pc:docMk/>
            <pc:sldMk cId="673758937" sldId="1994"/>
            <ac:spMk id="77" creationId="{5F8C91B6-75EF-4AEA-A867-5311E5777535}"/>
          </ac:spMkLst>
        </pc:spChg>
        <pc:spChg chg="mod">
          <ac:chgData name="Rachel Profitt" userId="33e63d03-b0ce-4cee-8a7f-3417702ed3c2" providerId="ADAL" clId="{A2E1E4F0-11D6-4442-B8D7-7D7C66B4BF2A}" dt="2022-12-30T17:29:05.474" v="512"/>
          <ac:spMkLst>
            <pc:docMk/>
            <pc:sldMk cId="673758937" sldId="1994"/>
            <ac:spMk id="78" creationId="{9F406E1D-7257-4083-BB72-5A97505EB9C4}"/>
          </ac:spMkLst>
        </pc:spChg>
        <pc:grpChg chg="mod">
          <ac:chgData name="Rachel Profitt" userId="33e63d03-b0ce-4cee-8a7f-3417702ed3c2" providerId="ADAL" clId="{A2E1E4F0-11D6-4442-B8D7-7D7C66B4BF2A}" dt="2022-12-30T17:29:05.474" v="512"/>
          <ac:grpSpMkLst>
            <pc:docMk/>
            <pc:sldMk cId="673758937" sldId="1994"/>
            <ac:grpSpMk id="57" creationId="{5DB1FF77-B404-417B-83F7-3CF7D11966A9}"/>
          </ac:grpSpMkLst>
        </pc:grpChg>
        <pc:grpChg chg="mod">
          <ac:chgData name="Rachel Profitt" userId="33e63d03-b0ce-4cee-8a7f-3417702ed3c2" providerId="ADAL" clId="{A2E1E4F0-11D6-4442-B8D7-7D7C66B4BF2A}" dt="2022-12-30T17:29:05.474" v="512"/>
          <ac:grpSpMkLst>
            <pc:docMk/>
            <pc:sldMk cId="673758937" sldId="1994"/>
            <ac:grpSpMk id="61" creationId="{3870E2D4-BB05-4292-8B2C-684463A840EA}"/>
          </ac:grpSpMkLst>
        </pc:grpChg>
        <pc:grpChg chg="mod">
          <ac:chgData name="Rachel Profitt" userId="33e63d03-b0ce-4cee-8a7f-3417702ed3c2" providerId="ADAL" clId="{A2E1E4F0-11D6-4442-B8D7-7D7C66B4BF2A}" dt="2022-12-30T17:29:05.474" v="512"/>
          <ac:grpSpMkLst>
            <pc:docMk/>
            <pc:sldMk cId="673758937" sldId="1994"/>
            <ac:grpSpMk id="63" creationId="{44044DA5-FA1B-4F48-9EAA-783D9941E3F6}"/>
          </ac:grpSpMkLst>
        </pc:grpChg>
        <pc:picChg chg="mod">
          <ac:chgData name="Rachel Profitt" userId="33e63d03-b0ce-4cee-8a7f-3417702ed3c2" providerId="ADAL" clId="{A2E1E4F0-11D6-4442-B8D7-7D7C66B4BF2A}" dt="2022-12-30T17:29:05.474" v="512"/>
          <ac:picMkLst>
            <pc:docMk/>
            <pc:sldMk cId="673758937" sldId="1994"/>
            <ac:picMk id="4" creationId="{E97A695E-63F5-4C68-816E-58CCA5FF3002}"/>
          </ac:picMkLst>
        </pc:picChg>
        <pc:picChg chg="mod">
          <ac:chgData name="Rachel Profitt" userId="33e63d03-b0ce-4cee-8a7f-3417702ed3c2" providerId="ADAL" clId="{A2E1E4F0-11D6-4442-B8D7-7D7C66B4BF2A}" dt="2022-12-30T17:29:05.474" v="512"/>
          <ac:picMkLst>
            <pc:docMk/>
            <pc:sldMk cId="673758937" sldId="1994"/>
            <ac:picMk id="5" creationId="{961B990F-5FB2-4B27-84E5-14D427CB6997}"/>
          </ac:picMkLst>
        </pc:picChg>
        <pc:cxnChg chg="mod">
          <ac:chgData name="Rachel Profitt" userId="33e63d03-b0ce-4cee-8a7f-3417702ed3c2" providerId="ADAL" clId="{A2E1E4F0-11D6-4442-B8D7-7D7C66B4BF2A}" dt="2022-12-30T17:29:05.474" v="512"/>
          <ac:cxnSpMkLst>
            <pc:docMk/>
            <pc:sldMk cId="673758937" sldId="1994"/>
            <ac:cxnSpMk id="73" creationId="{8DE5CF51-EC88-4552-AD5F-23FB8B8AA45E}"/>
          </ac:cxnSpMkLst>
        </pc:cxnChg>
        <pc:cxnChg chg="mod">
          <ac:chgData name="Rachel Profitt" userId="33e63d03-b0ce-4cee-8a7f-3417702ed3c2" providerId="ADAL" clId="{A2E1E4F0-11D6-4442-B8D7-7D7C66B4BF2A}" dt="2022-12-30T17:29:05.474" v="512"/>
          <ac:cxnSpMkLst>
            <pc:docMk/>
            <pc:sldMk cId="673758937" sldId="1994"/>
            <ac:cxnSpMk id="74" creationId="{4DC437DA-FE75-4947-B72F-FAA661F5E200}"/>
          </ac:cxnSpMkLst>
        </pc:cxnChg>
        <pc:cxnChg chg="mod">
          <ac:chgData name="Rachel Profitt" userId="33e63d03-b0ce-4cee-8a7f-3417702ed3c2" providerId="ADAL" clId="{A2E1E4F0-11D6-4442-B8D7-7D7C66B4BF2A}" dt="2022-12-30T17:29:05.474" v="512"/>
          <ac:cxnSpMkLst>
            <pc:docMk/>
            <pc:sldMk cId="673758937" sldId="1994"/>
            <ac:cxnSpMk id="75" creationId="{AEA6491A-6412-48D9-9472-A6770D45F5C2}"/>
          </ac:cxnSpMkLst>
        </pc:cxnChg>
        <pc:cxnChg chg="mod">
          <ac:chgData name="Rachel Profitt" userId="33e63d03-b0ce-4cee-8a7f-3417702ed3c2" providerId="ADAL" clId="{A2E1E4F0-11D6-4442-B8D7-7D7C66B4BF2A}" dt="2022-12-30T17:29:05.474" v="512"/>
          <ac:cxnSpMkLst>
            <pc:docMk/>
            <pc:sldMk cId="673758937" sldId="1994"/>
            <ac:cxnSpMk id="79" creationId="{CF41BA70-AA85-4D92-AA87-689DAB76DD7F}"/>
          </ac:cxnSpMkLst>
        </pc:cxnChg>
        <pc:cxnChg chg="mod">
          <ac:chgData name="Rachel Profitt" userId="33e63d03-b0ce-4cee-8a7f-3417702ed3c2" providerId="ADAL" clId="{A2E1E4F0-11D6-4442-B8D7-7D7C66B4BF2A}" dt="2022-12-30T17:29:05.474" v="512"/>
          <ac:cxnSpMkLst>
            <pc:docMk/>
            <pc:sldMk cId="673758937" sldId="1994"/>
            <ac:cxnSpMk id="80" creationId="{4004316C-A172-4666-9087-AA99DD600ABB}"/>
          </ac:cxnSpMkLst>
        </pc:cxnChg>
      </pc:sldChg>
      <pc:sldChg chg="modSp modNotes">
        <pc:chgData name="Rachel Profitt" userId="33e63d03-b0ce-4cee-8a7f-3417702ed3c2" providerId="ADAL" clId="{A2E1E4F0-11D6-4442-B8D7-7D7C66B4BF2A}" dt="2022-12-30T17:29:05.474" v="512"/>
        <pc:sldMkLst>
          <pc:docMk/>
          <pc:sldMk cId="458529531" sldId="1995"/>
        </pc:sldMkLst>
        <pc:spChg chg="mod">
          <ac:chgData name="Rachel Profitt" userId="33e63d03-b0ce-4cee-8a7f-3417702ed3c2" providerId="ADAL" clId="{A2E1E4F0-11D6-4442-B8D7-7D7C66B4BF2A}" dt="2022-12-30T17:29:05.474" v="512"/>
          <ac:spMkLst>
            <pc:docMk/>
            <pc:sldMk cId="458529531" sldId="1995"/>
            <ac:spMk id="31"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2"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3"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4"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5"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6"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7"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9"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40"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44" creationId="{00000000-0000-0000-0000-000000000000}"/>
          </ac:spMkLst>
        </pc:spChg>
      </pc:sldChg>
      <pc:sldChg chg="modSp modNotes">
        <pc:chgData name="Rachel Profitt" userId="33e63d03-b0ce-4cee-8a7f-3417702ed3c2" providerId="ADAL" clId="{A2E1E4F0-11D6-4442-B8D7-7D7C66B4BF2A}" dt="2022-12-30T17:29:05.474" v="512"/>
        <pc:sldMkLst>
          <pc:docMk/>
          <pc:sldMk cId="1291011522" sldId="2042"/>
        </pc:sldMkLst>
        <pc:spChg chg="mod">
          <ac:chgData name="Rachel Profitt" userId="33e63d03-b0ce-4cee-8a7f-3417702ed3c2" providerId="ADAL" clId="{A2E1E4F0-11D6-4442-B8D7-7D7C66B4BF2A}" dt="2022-12-30T17:29:05.474" v="512"/>
          <ac:spMkLst>
            <pc:docMk/>
            <pc:sldMk cId="1291011522" sldId="2042"/>
            <ac:spMk id="37" creationId="{4622A3A5-8FE5-44DD-B7B1-A05435F85799}"/>
          </ac:spMkLst>
        </pc:spChg>
        <pc:spChg chg="mod">
          <ac:chgData name="Rachel Profitt" userId="33e63d03-b0ce-4cee-8a7f-3417702ed3c2" providerId="ADAL" clId="{A2E1E4F0-11D6-4442-B8D7-7D7C66B4BF2A}" dt="2022-12-30T17:29:05.474" v="512"/>
          <ac:spMkLst>
            <pc:docMk/>
            <pc:sldMk cId="1291011522" sldId="2042"/>
            <ac:spMk id="38" creationId="{5BF02026-F3EE-4817-B184-CDBAFACB830F}"/>
          </ac:spMkLst>
        </pc:spChg>
        <pc:spChg chg="mod">
          <ac:chgData name="Rachel Profitt" userId="33e63d03-b0ce-4cee-8a7f-3417702ed3c2" providerId="ADAL" clId="{A2E1E4F0-11D6-4442-B8D7-7D7C66B4BF2A}" dt="2022-12-30T17:29:05.474" v="512"/>
          <ac:spMkLst>
            <pc:docMk/>
            <pc:sldMk cId="1291011522" sldId="2042"/>
            <ac:spMk id="39" creationId="{C75DECB7-6846-45E7-ADF8-FAAE77209BFA}"/>
          </ac:spMkLst>
        </pc:spChg>
        <pc:spChg chg="mod">
          <ac:chgData name="Rachel Profitt" userId="33e63d03-b0ce-4cee-8a7f-3417702ed3c2" providerId="ADAL" clId="{A2E1E4F0-11D6-4442-B8D7-7D7C66B4BF2A}" dt="2022-12-30T17:29:05.474" v="512"/>
          <ac:spMkLst>
            <pc:docMk/>
            <pc:sldMk cId="1291011522" sldId="2042"/>
            <ac:spMk id="40" creationId="{85C19067-F49C-4B80-B492-5449238C0613}"/>
          </ac:spMkLst>
        </pc:spChg>
        <pc:spChg chg="mod">
          <ac:chgData name="Rachel Profitt" userId="33e63d03-b0ce-4cee-8a7f-3417702ed3c2" providerId="ADAL" clId="{A2E1E4F0-11D6-4442-B8D7-7D7C66B4BF2A}" dt="2022-12-30T17:29:05.474" v="512"/>
          <ac:spMkLst>
            <pc:docMk/>
            <pc:sldMk cId="1291011522" sldId="2042"/>
            <ac:spMk id="41" creationId="{42950567-0FD6-44FF-8285-6B2843BE41BE}"/>
          </ac:spMkLst>
        </pc:spChg>
        <pc:spChg chg="mod">
          <ac:chgData name="Rachel Profitt" userId="33e63d03-b0ce-4cee-8a7f-3417702ed3c2" providerId="ADAL" clId="{A2E1E4F0-11D6-4442-B8D7-7D7C66B4BF2A}" dt="2022-12-30T17:29:05.474" v="512"/>
          <ac:spMkLst>
            <pc:docMk/>
            <pc:sldMk cId="1291011522" sldId="2042"/>
            <ac:spMk id="44" creationId="{EED6C192-0F39-417C-B412-BE8997774A8C}"/>
          </ac:spMkLst>
        </pc:spChg>
        <pc:spChg chg="mod">
          <ac:chgData name="Rachel Profitt" userId="33e63d03-b0ce-4cee-8a7f-3417702ed3c2" providerId="ADAL" clId="{A2E1E4F0-11D6-4442-B8D7-7D7C66B4BF2A}" dt="2022-12-30T17:29:05.474" v="512"/>
          <ac:spMkLst>
            <pc:docMk/>
            <pc:sldMk cId="1291011522" sldId="2042"/>
            <ac:spMk id="51" creationId="{2A7BFABF-3160-4E9F-B050-B364ABE643BE}"/>
          </ac:spMkLst>
        </pc:spChg>
        <pc:spChg chg="mod">
          <ac:chgData name="Rachel Profitt" userId="33e63d03-b0ce-4cee-8a7f-3417702ed3c2" providerId="ADAL" clId="{A2E1E4F0-11D6-4442-B8D7-7D7C66B4BF2A}" dt="2022-12-30T17:29:05.474" v="512"/>
          <ac:spMkLst>
            <pc:docMk/>
            <pc:sldMk cId="1291011522" sldId="2042"/>
            <ac:spMk id="52" creationId="{F6B28A2F-DEDA-44AD-B059-2638BE5AD203}"/>
          </ac:spMkLst>
        </pc:spChg>
        <pc:spChg chg="mod">
          <ac:chgData name="Rachel Profitt" userId="33e63d03-b0ce-4cee-8a7f-3417702ed3c2" providerId="ADAL" clId="{A2E1E4F0-11D6-4442-B8D7-7D7C66B4BF2A}" dt="2022-12-30T17:29:05.474" v="512"/>
          <ac:spMkLst>
            <pc:docMk/>
            <pc:sldMk cId="1291011522" sldId="2042"/>
            <ac:spMk id="53" creationId="{878696F7-4418-4869-A028-B46E208D1CC9}"/>
          </ac:spMkLst>
        </pc:spChg>
        <pc:spChg chg="mod">
          <ac:chgData name="Rachel Profitt" userId="33e63d03-b0ce-4cee-8a7f-3417702ed3c2" providerId="ADAL" clId="{A2E1E4F0-11D6-4442-B8D7-7D7C66B4BF2A}" dt="2022-12-30T17:29:05.474" v="512"/>
          <ac:spMkLst>
            <pc:docMk/>
            <pc:sldMk cId="1291011522" sldId="2042"/>
            <ac:spMk id="57" creationId="{49AF7179-010B-461C-8775-B704C310D486}"/>
          </ac:spMkLst>
        </pc:spChg>
        <pc:spChg chg="mod">
          <ac:chgData name="Rachel Profitt" userId="33e63d03-b0ce-4cee-8a7f-3417702ed3c2" providerId="ADAL" clId="{A2E1E4F0-11D6-4442-B8D7-7D7C66B4BF2A}" dt="2022-12-30T17:29:05.474" v="512"/>
          <ac:spMkLst>
            <pc:docMk/>
            <pc:sldMk cId="1291011522" sldId="2042"/>
            <ac:spMk id="59" creationId="{0CB66887-9ECF-4A45-9981-89E577AA18A3}"/>
          </ac:spMkLst>
        </pc:spChg>
        <pc:spChg chg="mod">
          <ac:chgData name="Rachel Profitt" userId="33e63d03-b0ce-4cee-8a7f-3417702ed3c2" providerId="ADAL" clId="{A2E1E4F0-11D6-4442-B8D7-7D7C66B4BF2A}" dt="2022-12-30T17:29:05.474" v="512"/>
          <ac:spMkLst>
            <pc:docMk/>
            <pc:sldMk cId="1291011522" sldId="2042"/>
            <ac:spMk id="63" creationId="{F7A163AB-16EC-4A9A-B9AE-4A55C7CBBD3E}"/>
          </ac:spMkLst>
        </pc:spChg>
        <pc:spChg chg="mod">
          <ac:chgData name="Rachel Profitt" userId="33e63d03-b0ce-4cee-8a7f-3417702ed3c2" providerId="ADAL" clId="{A2E1E4F0-11D6-4442-B8D7-7D7C66B4BF2A}" dt="2022-12-30T17:29:05.474" v="512"/>
          <ac:spMkLst>
            <pc:docMk/>
            <pc:sldMk cId="1291011522" sldId="2042"/>
            <ac:spMk id="64" creationId="{1FEB76FB-7530-435F-9B12-395773EB3EB1}"/>
          </ac:spMkLst>
        </pc:spChg>
        <pc:spChg chg="mod">
          <ac:chgData name="Rachel Profitt" userId="33e63d03-b0ce-4cee-8a7f-3417702ed3c2" providerId="ADAL" clId="{A2E1E4F0-11D6-4442-B8D7-7D7C66B4BF2A}" dt="2022-12-30T17:29:05.474" v="512"/>
          <ac:spMkLst>
            <pc:docMk/>
            <pc:sldMk cId="1291011522" sldId="2042"/>
            <ac:spMk id="65" creationId="{99C9AF21-1991-4D27-AC88-4C44D45A013A}"/>
          </ac:spMkLst>
        </pc:spChg>
        <pc:spChg chg="mod">
          <ac:chgData name="Rachel Profitt" userId="33e63d03-b0ce-4cee-8a7f-3417702ed3c2" providerId="ADAL" clId="{A2E1E4F0-11D6-4442-B8D7-7D7C66B4BF2A}" dt="2022-12-30T17:29:05.474" v="512"/>
          <ac:spMkLst>
            <pc:docMk/>
            <pc:sldMk cId="1291011522" sldId="2042"/>
            <ac:spMk id="93" creationId="{6BE88D42-9F26-4C16-8AB8-36C379B94707}"/>
          </ac:spMkLst>
        </pc:spChg>
        <pc:spChg chg="mod">
          <ac:chgData name="Rachel Profitt" userId="33e63d03-b0ce-4cee-8a7f-3417702ed3c2" providerId="ADAL" clId="{A2E1E4F0-11D6-4442-B8D7-7D7C66B4BF2A}" dt="2022-12-30T17:29:05.474" v="512"/>
          <ac:spMkLst>
            <pc:docMk/>
            <pc:sldMk cId="1291011522" sldId="2042"/>
            <ac:spMk id="94" creationId="{DF822311-1EF2-4365-B0BE-57536A2EF063}"/>
          </ac:spMkLst>
        </pc:spChg>
        <pc:spChg chg="mod">
          <ac:chgData name="Rachel Profitt" userId="33e63d03-b0ce-4cee-8a7f-3417702ed3c2" providerId="ADAL" clId="{A2E1E4F0-11D6-4442-B8D7-7D7C66B4BF2A}" dt="2022-12-30T17:29:05.474" v="512"/>
          <ac:spMkLst>
            <pc:docMk/>
            <pc:sldMk cId="1291011522" sldId="2042"/>
            <ac:spMk id="95" creationId="{B41A48F4-D1E8-4A21-A8B5-7EB0280E1691}"/>
          </ac:spMkLst>
        </pc:spChg>
        <pc:spChg chg="mod">
          <ac:chgData name="Rachel Profitt" userId="33e63d03-b0ce-4cee-8a7f-3417702ed3c2" providerId="ADAL" clId="{A2E1E4F0-11D6-4442-B8D7-7D7C66B4BF2A}" dt="2022-12-30T17:29:05.474" v="512"/>
          <ac:spMkLst>
            <pc:docMk/>
            <pc:sldMk cId="1291011522" sldId="2042"/>
            <ac:spMk id="96" creationId="{379C6FEB-1FFA-4797-82D6-106BABE574C8}"/>
          </ac:spMkLst>
        </pc:spChg>
        <pc:spChg chg="mod">
          <ac:chgData name="Rachel Profitt" userId="33e63d03-b0ce-4cee-8a7f-3417702ed3c2" providerId="ADAL" clId="{A2E1E4F0-11D6-4442-B8D7-7D7C66B4BF2A}" dt="2022-12-30T17:29:05.474" v="512"/>
          <ac:spMkLst>
            <pc:docMk/>
            <pc:sldMk cId="1291011522" sldId="2042"/>
            <ac:spMk id="97" creationId="{6ADF17D6-4CD7-4EFE-95E0-A82C278F2F92}"/>
          </ac:spMkLst>
        </pc:spChg>
        <pc:spChg chg="mod">
          <ac:chgData name="Rachel Profitt" userId="33e63d03-b0ce-4cee-8a7f-3417702ed3c2" providerId="ADAL" clId="{A2E1E4F0-11D6-4442-B8D7-7D7C66B4BF2A}" dt="2022-12-30T17:29:05.474" v="512"/>
          <ac:spMkLst>
            <pc:docMk/>
            <pc:sldMk cId="1291011522" sldId="2042"/>
            <ac:spMk id="98" creationId="{1B386A98-D1CB-473A-9E86-F6D304EBE772}"/>
          </ac:spMkLst>
        </pc:spChg>
        <pc:spChg chg="mod">
          <ac:chgData name="Rachel Profitt" userId="33e63d03-b0ce-4cee-8a7f-3417702ed3c2" providerId="ADAL" clId="{A2E1E4F0-11D6-4442-B8D7-7D7C66B4BF2A}" dt="2022-12-30T17:29:05.474" v="512"/>
          <ac:spMkLst>
            <pc:docMk/>
            <pc:sldMk cId="1291011522" sldId="2042"/>
            <ac:spMk id="100" creationId="{3ABCEDAE-65FC-42FD-8EE1-674C6BF3C9F7}"/>
          </ac:spMkLst>
        </pc:spChg>
        <pc:spChg chg="mod">
          <ac:chgData name="Rachel Profitt" userId="33e63d03-b0ce-4cee-8a7f-3417702ed3c2" providerId="ADAL" clId="{A2E1E4F0-11D6-4442-B8D7-7D7C66B4BF2A}" dt="2022-12-30T17:29:05.474" v="512"/>
          <ac:spMkLst>
            <pc:docMk/>
            <pc:sldMk cId="1291011522" sldId="2042"/>
            <ac:spMk id="101" creationId="{B43D8244-47E6-4089-A1F6-4388BB86A052}"/>
          </ac:spMkLst>
        </pc:spChg>
        <pc:spChg chg="mod">
          <ac:chgData name="Rachel Profitt" userId="33e63d03-b0ce-4cee-8a7f-3417702ed3c2" providerId="ADAL" clId="{A2E1E4F0-11D6-4442-B8D7-7D7C66B4BF2A}" dt="2022-12-30T17:29:05.474" v="512"/>
          <ac:spMkLst>
            <pc:docMk/>
            <pc:sldMk cId="1291011522" sldId="2042"/>
            <ac:spMk id="102" creationId="{D4FCD3F0-594D-4313-870D-781BE8B2C91D}"/>
          </ac:spMkLst>
        </pc:spChg>
        <pc:spChg chg="mod">
          <ac:chgData name="Rachel Profitt" userId="33e63d03-b0ce-4cee-8a7f-3417702ed3c2" providerId="ADAL" clId="{A2E1E4F0-11D6-4442-B8D7-7D7C66B4BF2A}" dt="2022-12-30T17:29:05.474" v="512"/>
          <ac:spMkLst>
            <pc:docMk/>
            <pc:sldMk cId="1291011522" sldId="2042"/>
            <ac:spMk id="103" creationId="{DC776785-45D4-42F2-A35B-705D39B99E98}"/>
          </ac:spMkLst>
        </pc:spChg>
        <pc:spChg chg="mod">
          <ac:chgData name="Rachel Profitt" userId="33e63d03-b0ce-4cee-8a7f-3417702ed3c2" providerId="ADAL" clId="{A2E1E4F0-11D6-4442-B8D7-7D7C66B4BF2A}" dt="2022-12-30T17:29:05.474" v="512"/>
          <ac:spMkLst>
            <pc:docMk/>
            <pc:sldMk cId="1291011522" sldId="2042"/>
            <ac:spMk id="104" creationId="{22FA0E82-9D51-4C8C-984D-F91C1E5A46B5}"/>
          </ac:spMkLst>
        </pc:spChg>
        <pc:spChg chg="mod">
          <ac:chgData name="Rachel Profitt" userId="33e63d03-b0ce-4cee-8a7f-3417702ed3c2" providerId="ADAL" clId="{A2E1E4F0-11D6-4442-B8D7-7D7C66B4BF2A}" dt="2022-12-30T17:29:05.474" v="512"/>
          <ac:spMkLst>
            <pc:docMk/>
            <pc:sldMk cId="1291011522" sldId="2042"/>
            <ac:spMk id="124" creationId="{BE05F652-6831-447C-9FF6-D39B57F9CF94}"/>
          </ac:spMkLst>
        </pc:spChg>
        <pc:spChg chg="mod">
          <ac:chgData name="Rachel Profitt" userId="33e63d03-b0ce-4cee-8a7f-3417702ed3c2" providerId="ADAL" clId="{A2E1E4F0-11D6-4442-B8D7-7D7C66B4BF2A}" dt="2022-12-30T17:29:05.474" v="512"/>
          <ac:spMkLst>
            <pc:docMk/>
            <pc:sldMk cId="1291011522" sldId="2042"/>
            <ac:spMk id="125" creationId="{6DF44E05-D32A-41DF-B8AE-EBD407A63C49}"/>
          </ac:spMkLst>
        </pc:spChg>
        <pc:spChg chg="mod">
          <ac:chgData name="Rachel Profitt" userId="33e63d03-b0ce-4cee-8a7f-3417702ed3c2" providerId="ADAL" clId="{A2E1E4F0-11D6-4442-B8D7-7D7C66B4BF2A}" dt="2022-12-30T17:29:05.474" v="512"/>
          <ac:spMkLst>
            <pc:docMk/>
            <pc:sldMk cId="1291011522" sldId="2042"/>
            <ac:spMk id="126" creationId="{2EA2AE0B-472F-416F-8B30-4BFBD4D83E4B}"/>
          </ac:spMkLst>
        </pc:spChg>
        <pc:spChg chg="mod">
          <ac:chgData name="Rachel Profitt" userId="33e63d03-b0ce-4cee-8a7f-3417702ed3c2" providerId="ADAL" clId="{A2E1E4F0-11D6-4442-B8D7-7D7C66B4BF2A}" dt="2022-12-30T17:29:05.474" v="512"/>
          <ac:spMkLst>
            <pc:docMk/>
            <pc:sldMk cId="1291011522" sldId="2042"/>
            <ac:spMk id="127" creationId="{FF11CBDB-5352-4771-9BB6-9359E47062D8}"/>
          </ac:spMkLst>
        </pc:spChg>
        <pc:spChg chg="mod">
          <ac:chgData name="Rachel Profitt" userId="33e63d03-b0ce-4cee-8a7f-3417702ed3c2" providerId="ADAL" clId="{A2E1E4F0-11D6-4442-B8D7-7D7C66B4BF2A}" dt="2022-12-30T17:29:05.474" v="512"/>
          <ac:spMkLst>
            <pc:docMk/>
            <pc:sldMk cId="1291011522" sldId="2042"/>
            <ac:spMk id="128" creationId="{186B3B85-4960-4F35-B220-7E5EFBCBA653}"/>
          </ac:spMkLst>
        </pc:spChg>
        <pc:spChg chg="mod">
          <ac:chgData name="Rachel Profitt" userId="33e63d03-b0ce-4cee-8a7f-3417702ed3c2" providerId="ADAL" clId="{A2E1E4F0-11D6-4442-B8D7-7D7C66B4BF2A}" dt="2022-12-30T17:29:05.474" v="512"/>
          <ac:spMkLst>
            <pc:docMk/>
            <pc:sldMk cId="1291011522" sldId="2042"/>
            <ac:spMk id="129" creationId="{5E11D87E-9585-484C-9999-9559E79D9742}"/>
          </ac:spMkLst>
        </pc:spChg>
        <pc:spChg chg="mod">
          <ac:chgData name="Rachel Profitt" userId="33e63d03-b0ce-4cee-8a7f-3417702ed3c2" providerId="ADAL" clId="{A2E1E4F0-11D6-4442-B8D7-7D7C66B4BF2A}" dt="2022-12-30T17:29:05.474" v="512"/>
          <ac:spMkLst>
            <pc:docMk/>
            <pc:sldMk cId="1291011522" sldId="2042"/>
            <ac:spMk id="130" creationId="{8B400AD9-F2CF-4F66-B13C-306373A2CCCA}"/>
          </ac:spMkLst>
        </pc:spChg>
        <pc:spChg chg="mod">
          <ac:chgData name="Rachel Profitt" userId="33e63d03-b0ce-4cee-8a7f-3417702ed3c2" providerId="ADAL" clId="{A2E1E4F0-11D6-4442-B8D7-7D7C66B4BF2A}" dt="2022-12-30T17:29:05.474" v="512"/>
          <ac:spMkLst>
            <pc:docMk/>
            <pc:sldMk cId="1291011522" sldId="2042"/>
            <ac:spMk id="131" creationId="{72CC8C89-3AEA-43A3-B85D-1645A7AD2230}"/>
          </ac:spMkLst>
        </pc:spChg>
        <pc:spChg chg="mod">
          <ac:chgData name="Rachel Profitt" userId="33e63d03-b0ce-4cee-8a7f-3417702ed3c2" providerId="ADAL" clId="{A2E1E4F0-11D6-4442-B8D7-7D7C66B4BF2A}" dt="2022-12-30T17:29:05.474" v="512"/>
          <ac:spMkLst>
            <pc:docMk/>
            <pc:sldMk cId="1291011522" sldId="2042"/>
            <ac:spMk id="132" creationId="{1C5FE1B1-C92A-45F9-9066-1AF75BA1664B}"/>
          </ac:spMkLst>
        </pc:spChg>
        <pc:spChg chg="mod">
          <ac:chgData name="Rachel Profitt" userId="33e63d03-b0ce-4cee-8a7f-3417702ed3c2" providerId="ADAL" clId="{A2E1E4F0-11D6-4442-B8D7-7D7C66B4BF2A}" dt="2022-12-30T17:29:05.474" v="512"/>
          <ac:spMkLst>
            <pc:docMk/>
            <pc:sldMk cId="1291011522" sldId="2042"/>
            <ac:spMk id="133" creationId="{DBAD4086-4800-44D9-B9CE-64C01EDEFCFE}"/>
          </ac:spMkLst>
        </pc:spChg>
        <pc:spChg chg="mod">
          <ac:chgData name="Rachel Profitt" userId="33e63d03-b0ce-4cee-8a7f-3417702ed3c2" providerId="ADAL" clId="{A2E1E4F0-11D6-4442-B8D7-7D7C66B4BF2A}" dt="2022-12-30T17:29:05.474" v="512"/>
          <ac:spMkLst>
            <pc:docMk/>
            <pc:sldMk cId="1291011522" sldId="2042"/>
            <ac:spMk id="134" creationId="{22F49AE8-1A03-4F6A-BE74-EAD2906BBDE5}"/>
          </ac:spMkLst>
        </pc:spChg>
        <pc:spChg chg="mod">
          <ac:chgData name="Rachel Profitt" userId="33e63d03-b0ce-4cee-8a7f-3417702ed3c2" providerId="ADAL" clId="{A2E1E4F0-11D6-4442-B8D7-7D7C66B4BF2A}" dt="2022-12-30T17:29:05.474" v="512"/>
          <ac:spMkLst>
            <pc:docMk/>
            <pc:sldMk cId="1291011522" sldId="2042"/>
            <ac:spMk id="135" creationId="{23DFEDE6-C227-48FE-905F-A29EF6DA58C6}"/>
          </ac:spMkLst>
        </pc:spChg>
        <pc:spChg chg="mod">
          <ac:chgData name="Rachel Profitt" userId="33e63d03-b0ce-4cee-8a7f-3417702ed3c2" providerId="ADAL" clId="{A2E1E4F0-11D6-4442-B8D7-7D7C66B4BF2A}" dt="2022-12-30T17:29:05.474" v="512"/>
          <ac:spMkLst>
            <pc:docMk/>
            <pc:sldMk cId="1291011522" sldId="2042"/>
            <ac:spMk id="136" creationId="{04F014D8-B2C3-4C18-8784-9329A967C4CB}"/>
          </ac:spMkLst>
        </pc:spChg>
        <pc:spChg chg="mod">
          <ac:chgData name="Rachel Profitt" userId="33e63d03-b0ce-4cee-8a7f-3417702ed3c2" providerId="ADAL" clId="{A2E1E4F0-11D6-4442-B8D7-7D7C66B4BF2A}" dt="2022-12-30T17:29:05.474" v="512"/>
          <ac:spMkLst>
            <pc:docMk/>
            <pc:sldMk cId="1291011522" sldId="2042"/>
            <ac:spMk id="137" creationId="{1F42FE65-354E-4159-84E5-6B73A2817141}"/>
          </ac:spMkLst>
        </pc:spChg>
        <pc:spChg chg="mod">
          <ac:chgData name="Rachel Profitt" userId="33e63d03-b0ce-4cee-8a7f-3417702ed3c2" providerId="ADAL" clId="{A2E1E4F0-11D6-4442-B8D7-7D7C66B4BF2A}" dt="2022-12-30T17:29:05.474" v="512"/>
          <ac:spMkLst>
            <pc:docMk/>
            <pc:sldMk cId="1291011522" sldId="2042"/>
            <ac:spMk id="139" creationId="{38BAFFCF-05CF-49D7-9BA6-88A45B470A84}"/>
          </ac:spMkLst>
        </pc:spChg>
        <pc:grpChg chg="mod">
          <ac:chgData name="Rachel Profitt" userId="33e63d03-b0ce-4cee-8a7f-3417702ed3c2" providerId="ADAL" clId="{A2E1E4F0-11D6-4442-B8D7-7D7C66B4BF2A}" dt="2022-12-30T17:29:05.474" v="512"/>
          <ac:grpSpMkLst>
            <pc:docMk/>
            <pc:sldMk cId="1291011522" sldId="2042"/>
            <ac:grpSpMk id="3" creationId="{353A347B-2778-4ABC-96DB-BADBB0E1ACD1}"/>
          </ac:grpSpMkLst>
        </pc:grpChg>
        <pc:grpChg chg="mod">
          <ac:chgData name="Rachel Profitt" userId="33e63d03-b0ce-4cee-8a7f-3417702ed3c2" providerId="ADAL" clId="{A2E1E4F0-11D6-4442-B8D7-7D7C66B4BF2A}" dt="2022-12-30T17:29:05.474" v="512"/>
          <ac:grpSpMkLst>
            <pc:docMk/>
            <pc:sldMk cId="1291011522" sldId="2042"/>
            <ac:grpSpMk id="7" creationId="{98B83FDE-41A8-4BD1-BC13-BE0A5C3C6335}"/>
          </ac:grpSpMkLst>
        </pc:grpChg>
        <pc:grpChg chg="mod">
          <ac:chgData name="Rachel Profitt" userId="33e63d03-b0ce-4cee-8a7f-3417702ed3c2" providerId="ADAL" clId="{A2E1E4F0-11D6-4442-B8D7-7D7C66B4BF2A}" dt="2022-12-30T17:29:05.474" v="512"/>
          <ac:grpSpMkLst>
            <pc:docMk/>
            <pc:sldMk cId="1291011522" sldId="2042"/>
            <ac:grpSpMk id="8" creationId="{8ACF8968-59CE-4886-948C-335CB2143BF8}"/>
          </ac:grpSpMkLst>
        </pc:grpChg>
        <pc:grpChg chg="mod">
          <ac:chgData name="Rachel Profitt" userId="33e63d03-b0ce-4cee-8a7f-3417702ed3c2" providerId="ADAL" clId="{A2E1E4F0-11D6-4442-B8D7-7D7C66B4BF2A}" dt="2022-12-30T17:29:05.474" v="512"/>
          <ac:grpSpMkLst>
            <pc:docMk/>
            <pc:sldMk cId="1291011522" sldId="2042"/>
            <ac:grpSpMk id="9" creationId="{2F096BB6-55F1-40FF-9B57-5E87B09575C0}"/>
          </ac:grpSpMkLst>
        </pc:grpChg>
        <pc:grpChg chg="mod">
          <ac:chgData name="Rachel Profitt" userId="33e63d03-b0ce-4cee-8a7f-3417702ed3c2" providerId="ADAL" clId="{A2E1E4F0-11D6-4442-B8D7-7D7C66B4BF2A}" dt="2022-12-30T17:29:05.474" v="512"/>
          <ac:grpSpMkLst>
            <pc:docMk/>
            <pc:sldMk cId="1291011522" sldId="2042"/>
            <ac:grpSpMk id="15" creationId="{BFA8ED99-3BCB-46F2-B065-6E15B2741324}"/>
          </ac:grpSpMkLst>
        </pc:grpChg>
        <pc:grpChg chg="mod">
          <ac:chgData name="Rachel Profitt" userId="33e63d03-b0ce-4cee-8a7f-3417702ed3c2" providerId="ADAL" clId="{A2E1E4F0-11D6-4442-B8D7-7D7C66B4BF2A}" dt="2022-12-30T17:29:05.474" v="512"/>
          <ac:grpSpMkLst>
            <pc:docMk/>
            <pc:sldMk cId="1291011522" sldId="2042"/>
            <ac:grpSpMk id="20" creationId="{81570CF1-DB50-4E3E-A239-D911DDF197E5}"/>
          </ac:grpSpMkLst>
        </pc:grpChg>
      </pc:sldChg>
      <pc:sldChg chg="modSp modNotes">
        <pc:chgData name="Rachel Profitt" userId="33e63d03-b0ce-4cee-8a7f-3417702ed3c2" providerId="ADAL" clId="{A2E1E4F0-11D6-4442-B8D7-7D7C66B4BF2A}" dt="2022-12-30T17:29:05.474" v="512"/>
        <pc:sldMkLst>
          <pc:docMk/>
          <pc:sldMk cId="2669305560" sldId="2076138207"/>
        </pc:sldMkLst>
        <pc:spChg chg="mod">
          <ac:chgData name="Rachel Profitt" userId="33e63d03-b0ce-4cee-8a7f-3417702ed3c2" providerId="ADAL" clId="{A2E1E4F0-11D6-4442-B8D7-7D7C66B4BF2A}" dt="2022-12-30T17:29:05.474" v="512"/>
          <ac:spMkLst>
            <pc:docMk/>
            <pc:sldMk cId="2669305560" sldId="2076138207"/>
            <ac:spMk id="4" creationId="{00000000-0000-0000-0000-000000000000}"/>
          </ac:spMkLst>
        </pc:spChg>
      </pc:sldChg>
      <pc:sldChg chg="modSp">
        <pc:chgData name="Rachel Profitt" userId="33e63d03-b0ce-4cee-8a7f-3417702ed3c2" providerId="ADAL" clId="{A2E1E4F0-11D6-4442-B8D7-7D7C66B4BF2A}" dt="2022-12-30T17:29:05.474" v="512"/>
        <pc:sldMkLst>
          <pc:docMk/>
          <pc:sldMk cId="2365472309" sldId="2076138238"/>
        </pc:sldMkLst>
        <pc:graphicFrameChg chg="mod">
          <ac:chgData name="Rachel Profitt" userId="33e63d03-b0ce-4cee-8a7f-3417702ed3c2" providerId="ADAL" clId="{A2E1E4F0-11D6-4442-B8D7-7D7C66B4BF2A}" dt="2022-12-30T17:29:05.474" v="512"/>
          <ac:graphicFrameMkLst>
            <pc:docMk/>
            <pc:sldMk cId="2365472309" sldId="2076138238"/>
            <ac:graphicFrameMk id="8" creationId="{051B86AA-9A08-47C4-94B3-69FDDC9E751C}"/>
          </ac:graphicFrameMkLst>
        </pc:graphicFrameChg>
        <pc:graphicFrameChg chg="mod">
          <ac:chgData name="Rachel Profitt" userId="33e63d03-b0ce-4cee-8a7f-3417702ed3c2" providerId="ADAL" clId="{A2E1E4F0-11D6-4442-B8D7-7D7C66B4BF2A}" dt="2022-12-30T17:29:05.474" v="512"/>
          <ac:graphicFrameMkLst>
            <pc:docMk/>
            <pc:sldMk cId="2365472309" sldId="2076138238"/>
            <ac:graphicFrameMk id="11" creationId="{DE1E14D9-8FE8-4B59-8F66-2021E0AE46CC}"/>
          </ac:graphicFrameMkLst>
        </pc:graphicFrameChg>
      </pc:sldChg>
      <pc:sldChg chg="modSp ord modNotesTx">
        <pc:chgData name="Rachel Profitt" userId="33e63d03-b0ce-4cee-8a7f-3417702ed3c2" providerId="ADAL" clId="{A2E1E4F0-11D6-4442-B8D7-7D7C66B4BF2A}" dt="2023-01-05T22:04:38.439" v="1766"/>
        <pc:sldMkLst>
          <pc:docMk/>
          <pc:sldMk cId="187231817" sldId="2076138239"/>
        </pc:sldMkLst>
        <pc:graphicFrameChg chg="mod">
          <ac:chgData name="Rachel Profitt" userId="33e63d03-b0ce-4cee-8a7f-3417702ed3c2" providerId="ADAL" clId="{A2E1E4F0-11D6-4442-B8D7-7D7C66B4BF2A}" dt="2022-12-30T17:29:05.474" v="512"/>
          <ac:graphicFrameMkLst>
            <pc:docMk/>
            <pc:sldMk cId="187231817" sldId="2076138239"/>
            <ac:graphicFrameMk id="7" creationId="{1621DA0C-F7FD-B3E5-5D22-B921F1751C52}"/>
          </ac:graphicFrameMkLst>
        </pc:graphicFrameChg>
      </pc:sldChg>
      <pc:sldChg chg="modSp modNotesTx">
        <pc:chgData name="Rachel Profitt" userId="33e63d03-b0ce-4cee-8a7f-3417702ed3c2" providerId="ADAL" clId="{A2E1E4F0-11D6-4442-B8D7-7D7C66B4BF2A}" dt="2022-12-30T17:59:26.322" v="1176" actId="20577"/>
        <pc:sldMkLst>
          <pc:docMk/>
          <pc:sldMk cId="1652376440" sldId="2076138240"/>
        </pc:sldMkLst>
        <pc:graphicFrameChg chg="mod">
          <ac:chgData name="Rachel Profitt" userId="33e63d03-b0ce-4cee-8a7f-3417702ed3c2" providerId="ADAL" clId="{A2E1E4F0-11D6-4442-B8D7-7D7C66B4BF2A}" dt="2022-12-30T17:29:05.474" v="512"/>
          <ac:graphicFrameMkLst>
            <pc:docMk/>
            <pc:sldMk cId="1652376440" sldId="2076138240"/>
            <ac:graphicFrameMk id="2" creationId="{BEA54B43-8597-2D0D-70F2-314818211534}"/>
          </ac:graphicFrameMkLst>
        </pc:graphicFrameChg>
      </pc:sldChg>
      <pc:sldChg chg="addSp delSp modSp mod modNotesTx">
        <pc:chgData name="Rachel Profitt" userId="33e63d03-b0ce-4cee-8a7f-3417702ed3c2" providerId="ADAL" clId="{A2E1E4F0-11D6-4442-B8D7-7D7C66B4BF2A}" dt="2022-12-30T18:14:32.518" v="1638"/>
        <pc:sldMkLst>
          <pc:docMk/>
          <pc:sldMk cId="1461724430" sldId="2076138241"/>
        </pc:sldMkLst>
        <pc:spChg chg="del">
          <ac:chgData name="Rachel Profitt" userId="33e63d03-b0ce-4cee-8a7f-3417702ed3c2" providerId="ADAL" clId="{A2E1E4F0-11D6-4442-B8D7-7D7C66B4BF2A}" dt="2022-12-30T17:13:37.420" v="1" actId="478"/>
          <ac:spMkLst>
            <pc:docMk/>
            <pc:sldMk cId="1461724430" sldId="2076138241"/>
            <ac:spMk id="6" creationId="{1854B13D-C36E-1531-E1EB-962EFE4D7720}"/>
          </ac:spMkLst>
        </pc:spChg>
        <pc:spChg chg="del">
          <ac:chgData name="Rachel Profitt" userId="33e63d03-b0ce-4cee-8a7f-3417702ed3c2" providerId="ADAL" clId="{A2E1E4F0-11D6-4442-B8D7-7D7C66B4BF2A}" dt="2022-12-30T17:13:39.800" v="2" actId="478"/>
          <ac:spMkLst>
            <pc:docMk/>
            <pc:sldMk cId="1461724430" sldId="2076138241"/>
            <ac:spMk id="7" creationId="{01DD8D9F-C63D-B237-3684-F7EBFA22ED6C}"/>
          </ac:spMkLst>
        </pc:spChg>
        <pc:spChg chg="del">
          <ac:chgData name="Rachel Profitt" userId="33e63d03-b0ce-4cee-8a7f-3417702ed3c2" providerId="ADAL" clId="{A2E1E4F0-11D6-4442-B8D7-7D7C66B4BF2A}" dt="2022-12-30T17:13:44.255" v="4" actId="478"/>
          <ac:spMkLst>
            <pc:docMk/>
            <pc:sldMk cId="1461724430" sldId="2076138241"/>
            <ac:spMk id="8" creationId="{73F31722-F119-94C9-63B6-CE9C4317866C}"/>
          </ac:spMkLst>
        </pc:spChg>
        <pc:spChg chg="del">
          <ac:chgData name="Rachel Profitt" userId="33e63d03-b0ce-4cee-8a7f-3417702ed3c2" providerId="ADAL" clId="{A2E1E4F0-11D6-4442-B8D7-7D7C66B4BF2A}" dt="2022-12-30T17:14:55.038" v="14" actId="478"/>
          <ac:spMkLst>
            <pc:docMk/>
            <pc:sldMk cId="1461724430" sldId="2076138241"/>
            <ac:spMk id="9" creationId="{1BFD01C4-2AAC-E2B0-CAE9-A6C51A51D06F}"/>
          </ac:spMkLst>
        </pc:spChg>
        <pc:spChg chg="del mod">
          <ac:chgData name="Rachel Profitt" userId="33e63d03-b0ce-4cee-8a7f-3417702ed3c2" providerId="ADAL" clId="{A2E1E4F0-11D6-4442-B8D7-7D7C66B4BF2A}" dt="2022-12-30T18:04:39.083" v="1218" actId="478"/>
          <ac:spMkLst>
            <pc:docMk/>
            <pc:sldMk cId="1461724430" sldId="2076138241"/>
            <ac:spMk id="12" creationId="{733EF8ED-F4C6-8A22-739C-16673199C428}"/>
          </ac:spMkLst>
        </pc:spChg>
        <pc:spChg chg="mod">
          <ac:chgData name="Rachel Profitt" userId="33e63d03-b0ce-4cee-8a7f-3417702ed3c2" providerId="ADAL" clId="{A2E1E4F0-11D6-4442-B8D7-7D7C66B4BF2A}" dt="2022-12-30T17:54:59.561" v="1013" actId="1582"/>
          <ac:spMkLst>
            <pc:docMk/>
            <pc:sldMk cId="1461724430" sldId="2076138241"/>
            <ac:spMk id="14" creationId="{CD01E738-6656-CA86-5D6A-21E6FE2532F4}"/>
          </ac:spMkLst>
        </pc:spChg>
        <pc:spChg chg="mod">
          <ac:chgData name="Rachel Profitt" userId="33e63d03-b0ce-4cee-8a7f-3417702ed3c2" providerId="ADAL" clId="{A2E1E4F0-11D6-4442-B8D7-7D7C66B4BF2A}" dt="2022-12-30T18:13:44.377" v="1628" actId="208"/>
          <ac:spMkLst>
            <pc:docMk/>
            <pc:sldMk cId="1461724430" sldId="2076138241"/>
            <ac:spMk id="15" creationId="{F88188FD-4D35-24FD-EDC0-FA36FF53DDF7}"/>
          </ac:spMkLst>
        </pc:spChg>
        <pc:spChg chg="del mod">
          <ac:chgData name="Rachel Profitt" userId="33e63d03-b0ce-4cee-8a7f-3417702ed3c2" providerId="ADAL" clId="{A2E1E4F0-11D6-4442-B8D7-7D7C66B4BF2A}" dt="2022-12-30T17:17:10.323" v="85" actId="478"/>
          <ac:spMkLst>
            <pc:docMk/>
            <pc:sldMk cId="1461724430" sldId="2076138241"/>
            <ac:spMk id="16" creationId="{92F79E4C-19BE-7988-B0A6-3B856D8DA467}"/>
          </ac:spMkLst>
        </pc:spChg>
        <pc:spChg chg="del">
          <ac:chgData name="Rachel Profitt" userId="33e63d03-b0ce-4cee-8a7f-3417702ed3c2" providerId="ADAL" clId="{A2E1E4F0-11D6-4442-B8D7-7D7C66B4BF2A}" dt="2022-12-30T17:18:57.374" v="132" actId="478"/>
          <ac:spMkLst>
            <pc:docMk/>
            <pc:sldMk cId="1461724430" sldId="2076138241"/>
            <ac:spMk id="17" creationId="{C8CB40BB-F241-92B9-49A2-E6259B0E3041}"/>
          </ac:spMkLst>
        </pc:spChg>
        <pc:spChg chg="del">
          <ac:chgData name="Rachel Profitt" userId="33e63d03-b0ce-4cee-8a7f-3417702ed3c2" providerId="ADAL" clId="{A2E1E4F0-11D6-4442-B8D7-7D7C66B4BF2A}" dt="2022-12-30T17:18:57.374" v="132" actId="478"/>
          <ac:spMkLst>
            <pc:docMk/>
            <pc:sldMk cId="1461724430" sldId="2076138241"/>
            <ac:spMk id="18" creationId="{8AB6BB87-B2B4-DFB7-C0B7-A09768B6F140}"/>
          </ac:spMkLst>
        </pc:spChg>
        <pc:spChg chg="del">
          <ac:chgData name="Rachel Profitt" userId="33e63d03-b0ce-4cee-8a7f-3417702ed3c2" providerId="ADAL" clId="{A2E1E4F0-11D6-4442-B8D7-7D7C66B4BF2A}" dt="2022-12-30T17:18:57.374" v="132" actId="478"/>
          <ac:spMkLst>
            <pc:docMk/>
            <pc:sldMk cId="1461724430" sldId="2076138241"/>
            <ac:spMk id="19" creationId="{802B3CEC-1EFC-2BD2-F8FF-DBE7BB8245CA}"/>
          </ac:spMkLst>
        </pc:spChg>
        <pc:spChg chg="del">
          <ac:chgData name="Rachel Profitt" userId="33e63d03-b0ce-4cee-8a7f-3417702ed3c2" providerId="ADAL" clId="{A2E1E4F0-11D6-4442-B8D7-7D7C66B4BF2A}" dt="2022-12-30T17:18:57.374" v="132" actId="478"/>
          <ac:spMkLst>
            <pc:docMk/>
            <pc:sldMk cId="1461724430" sldId="2076138241"/>
            <ac:spMk id="20" creationId="{4E9453BA-8F9A-462E-3B1D-6C3BB9D8CEB7}"/>
          </ac:spMkLst>
        </pc:spChg>
        <pc:spChg chg="del">
          <ac:chgData name="Rachel Profitt" userId="33e63d03-b0ce-4cee-8a7f-3417702ed3c2" providerId="ADAL" clId="{A2E1E4F0-11D6-4442-B8D7-7D7C66B4BF2A}" dt="2022-12-30T17:18:57.374" v="132" actId="478"/>
          <ac:spMkLst>
            <pc:docMk/>
            <pc:sldMk cId="1461724430" sldId="2076138241"/>
            <ac:spMk id="21" creationId="{745A2F65-24FF-ED27-EC25-38B7C3B827E9}"/>
          </ac:spMkLst>
        </pc:spChg>
        <pc:spChg chg="del">
          <ac:chgData name="Rachel Profitt" userId="33e63d03-b0ce-4cee-8a7f-3417702ed3c2" providerId="ADAL" clId="{A2E1E4F0-11D6-4442-B8D7-7D7C66B4BF2A}" dt="2022-12-30T17:18:57.374" v="132" actId="478"/>
          <ac:spMkLst>
            <pc:docMk/>
            <pc:sldMk cId="1461724430" sldId="2076138241"/>
            <ac:spMk id="22" creationId="{2652B860-B79A-BB35-ABC4-5DE428381760}"/>
          </ac:spMkLst>
        </pc:spChg>
        <pc:spChg chg="del">
          <ac:chgData name="Rachel Profitt" userId="33e63d03-b0ce-4cee-8a7f-3417702ed3c2" providerId="ADAL" clId="{A2E1E4F0-11D6-4442-B8D7-7D7C66B4BF2A}" dt="2022-12-30T17:18:57.374" v="132" actId="478"/>
          <ac:spMkLst>
            <pc:docMk/>
            <pc:sldMk cId="1461724430" sldId="2076138241"/>
            <ac:spMk id="23" creationId="{5CBFCCD2-0589-E2B3-E292-9C944496D343}"/>
          </ac:spMkLst>
        </pc:spChg>
        <pc:spChg chg="del">
          <ac:chgData name="Rachel Profitt" userId="33e63d03-b0ce-4cee-8a7f-3417702ed3c2" providerId="ADAL" clId="{A2E1E4F0-11D6-4442-B8D7-7D7C66B4BF2A}" dt="2022-12-30T17:18:57.374" v="132" actId="478"/>
          <ac:spMkLst>
            <pc:docMk/>
            <pc:sldMk cId="1461724430" sldId="2076138241"/>
            <ac:spMk id="24" creationId="{1FCF2DF1-97B1-8B72-B9A1-7026F9D1F140}"/>
          </ac:spMkLst>
        </pc:spChg>
        <pc:spChg chg="del">
          <ac:chgData name="Rachel Profitt" userId="33e63d03-b0ce-4cee-8a7f-3417702ed3c2" providerId="ADAL" clId="{A2E1E4F0-11D6-4442-B8D7-7D7C66B4BF2A}" dt="2022-12-30T17:18:57.374" v="132" actId="478"/>
          <ac:spMkLst>
            <pc:docMk/>
            <pc:sldMk cId="1461724430" sldId="2076138241"/>
            <ac:spMk id="25" creationId="{B9A6CB56-1A49-6351-DC74-B4988EF44A5E}"/>
          </ac:spMkLst>
        </pc:spChg>
        <pc:spChg chg="del">
          <ac:chgData name="Rachel Profitt" userId="33e63d03-b0ce-4cee-8a7f-3417702ed3c2" providerId="ADAL" clId="{A2E1E4F0-11D6-4442-B8D7-7D7C66B4BF2A}" dt="2022-12-30T17:18:57.374" v="132" actId="478"/>
          <ac:spMkLst>
            <pc:docMk/>
            <pc:sldMk cId="1461724430" sldId="2076138241"/>
            <ac:spMk id="26" creationId="{186148F1-5E4B-3F48-4FBA-A840D7404442}"/>
          </ac:spMkLst>
        </pc:spChg>
        <pc:spChg chg="del">
          <ac:chgData name="Rachel Profitt" userId="33e63d03-b0ce-4cee-8a7f-3417702ed3c2" providerId="ADAL" clId="{A2E1E4F0-11D6-4442-B8D7-7D7C66B4BF2A}" dt="2022-12-30T17:18:57.374" v="132" actId="478"/>
          <ac:spMkLst>
            <pc:docMk/>
            <pc:sldMk cId="1461724430" sldId="2076138241"/>
            <ac:spMk id="27" creationId="{72A00ACC-02DA-3FEA-B582-C75715CC4411}"/>
          </ac:spMkLst>
        </pc:spChg>
        <pc:spChg chg="del">
          <ac:chgData name="Rachel Profitt" userId="33e63d03-b0ce-4cee-8a7f-3417702ed3c2" providerId="ADAL" clId="{A2E1E4F0-11D6-4442-B8D7-7D7C66B4BF2A}" dt="2022-12-30T17:18:57.374" v="132" actId="478"/>
          <ac:spMkLst>
            <pc:docMk/>
            <pc:sldMk cId="1461724430" sldId="2076138241"/>
            <ac:spMk id="28" creationId="{A676BAFB-F58A-74D3-6F81-0CBBF8E00C3D}"/>
          </ac:spMkLst>
        </pc:spChg>
        <pc:spChg chg="del">
          <ac:chgData name="Rachel Profitt" userId="33e63d03-b0ce-4cee-8a7f-3417702ed3c2" providerId="ADAL" clId="{A2E1E4F0-11D6-4442-B8D7-7D7C66B4BF2A}" dt="2022-12-30T17:18:57.374" v="132" actId="478"/>
          <ac:spMkLst>
            <pc:docMk/>
            <pc:sldMk cId="1461724430" sldId="2076138241"/>
            <ac:spMk id="29" creationId="{04978327-2146-16EF-20F1-F2D00AB7640A}"/>
          </ac:spMkLst>
        </pc:spChg>
        <pc:spChg chg="del">
          <ac:chgData name="Rachel Profitt" userId="33e63d03-b0ce-4cee-8a7f-3417702ed3c2" providerId="ADAL" clId="{A2E1E4F0-11D6-4442-B8D7-7D7C66B4BF2A}" dt="2022-12-30T17:18:57.374" v="132" actId="478"/>
          <ac:spMkLst>
            <pc:docMk/>
            <pc:sldMk cId="1461724430" sldId="2076138241"/>
            <ac:spMk id="30" creationId="{079FCBA0-3779-5819-16AF-7B16637BED4D}"/>
          </ac:spMkLst>
        </pc:spChg>
        <pc:spChg chg="del">
          <ac:chgData name="Rachel Profitt" userId="33e63d03-b0ce-4cee-8a7f-3417702ed3c2" providerId="ADAL" clId="{A2E1E4F0-11D6-4442-B8D7-7D7C66B4BF2A}" dt="2022-12-30T17:18:57.374" v="132" actId="478"/>
          <ac:spMkLst>
            <pc:docMk/>
            <pc:sldMk cId="1461724430" sldId="2076138241"/>
            <ac:spMk id="31" creationId="{F28F8F67-765F-A546-A61D-152A6409AEE5}"/>
          </ac:spMkLst>
        </pc:spChg>
        <pc:spChg chg="del">
          <ac:chgData name="Rachel Profitt" userId="33e63d03-b0ce-4cee-8a7f-3417702ed3c2" providerId="ADAL" clId="{A2E1E4F0-11D6-4442-B8D7-7D7C66B4BF2A}" dt="2022-12-30T17:18:57.374" v="132" actId="478"/>
          <ac:spMkLst>
            <pc:docMk/>
            <pc:sldMk cId="1461724430" sldId="2076138241"/>
            <ac:spMk id="32" creationId="{02BA8988-0FB4-CD1A-C353-3A79E71844E8}"/>
          </ac:spMkLst>
        </pc:spChg>
        <pc:spChg chg="del">
          <ac:chgData name="Rachel Profitt" userId="33e63d03-b0ce-4cee-8a7f-3417702ed3c2" providerId="ADAL" clId="{A2E1E4F0-11D6-4442-B8D7-7D7C66B4BF2A}" dt="2022-12-30T17:20:32.556" v="253" actId="478"/>
          <ac:spMkLst>
            <pc:docMk/>
            <pc:sldMk cId="1461724430" sldId="2076138241"/>
            <ac:spMk id="33" creationId="{2C78828C-0A3E-1A78-2510-6C4CF4D688A9}"/>
          </ac:spMkLst>
        </pc:spChg>
        <pc:spChg chg="del">
          <ac:chgData name="Rachel Profitt" userId="33e63d03-b0ce-4cee-8a7f-3417702ed3c2" providerId="ADAL" clId="{A2E1E4F0-11D6-4442-B8D7-7D7C66B4BF2A}" dt="2022-12-30T17:20:35.781" v="255" actId="478"/>
          <ac:spMkLst>
            <pc:docMk/>
            <pc:sldMk cId="1461724430" sldId="2076138241"/>
            <ac:spMk id="34" creationId="{985F6898-E0D3-CBFA-5DB5-3CDCCCE75485}"/>
          </ac:spMkLst>
        </pc:spChg>
        <pc:spChg chg="del">
          <ac:chgData name="Rachel Profitt" userId="33e63d03-b0ce-4cee-8a7f-3417702ed3c2" providerId="ADAL" clId="{A2E1E4F0-11D6-4442-B8D7-7D7C66B4BF2A}" dt="2022-12-30T17:20:40.445" v="257" actId="478"/>
          <ac:spMkLst>
            <pc:docMk/>
            <pc:sldMk cId="1461724430" sldId="2076138241"/>
            <ac:spMk id="35" creationId="{D47337AC-834E-81CA-4033-13D500EB8B38}"/>
          </ac:spMkLst>
        </pc:spChg>
        <pc:spChg chg="del">
          <ac:chgData name="Rachel Profitt" userId="33e63d03-b0ce-4cee-8a7f-3417702ed3c2" providerId="ADAL" clId="{A2E1E4F0-11D6-4442-B8D7-7D7C66B4BF2A}" dt="2022-12-30T17:20:46.421" v="259" actId="478"/>
          <ac:spMkLst>
            <pc:docMk/>
            <pc:sldMk cId="1461724430" sldId="2076138241"/>
            <ac:spMk id="36" creationId="{1DC52003-4FAA-318D-903B-747710359154}"/>
          </ac:spMkLst>
        </pc:spChg>
        <pc:spChg chg="del">
          <ac:chgData name="Rachel Profitt" userId="33e63d03-b0ce-4cee-8a7f-3417702ed3c2" providerId="ADAL" clId="{A2E1E4F0-11D6-4442-B8D7-7D7C66B4BF2A}" dt="2022-12-30T17:20:44.461" v="258" actId="478"/>
          <ac:spMkLst>
            <pc:docMk/>
            <pc:sldMk cId="1461724430" sldId="2076138241"/>
            <ac:spMk id="37" creationId="{8E44CFA4-9B16-FE14-E2D3-F322443C1F38}"/>
          </ac:spMkLst>
        </pc:spChg>
        <pc:spChg chg="del">
          <ac:chgData name="Rachel Profitt" userId="33e63d03-b0ce-4cee-8a7f-3417702ed3c2" providerId="ADAL" clId="{A2E1E4F0-11D6-4442-B8D7-7D7C66B4BF2A}" dt="2022-12-30T17:20:44.461" v="258" actId="478"/>
          <ac:spMkLst>
            <pc:docMk/>
            <pc:sldMk cId="1461724430" sldId="2076138241"/>
            <ac:spMk id="38" creationId="{B5F4ED9B-3540-62A4-BDC6-EA8E0CE00086}"/>
          </ac:spMkLst>
        </pc:spChg>
        <pc:spChg chg="del">
          <ac:chgData name="Rachel Profitt" userId="33e63d03-b0ce-4cee-8a7f-3417702ed3c2" providerId="ADAL" clId="{A2E1E4F0-11D6-4442-B8D7-7D7C66B4BF2A}" dt="2022-12-30T17:20:44.461" v="258" actId="478"/>
          <ac:spMkLst>
            <pc:docMk/>
            <pc:sldMk cId="1461724430" sldId="2076138241"/>
            <ac:spMk id="39" creationId="{BBB4DB85-A297-A9C6-370B-077F1DF86DC6}"/>
          </ac:spMkLst>
        </pc:spChg>
        <pc:spChg chg="del mod">
          <ac:chgData name="Rachel Profitt" userId="33e63d03-b0ce-4cee-8a7f-3417702ed3c2" providerId="ADAL" clId="{A2E1E4F0-11D6-4442-B8D7-7D7C66B4BF2A}" dt="2022-12-30T18:05:06.435" v="1219" actId="478"/>
          <ac:spMkLst>
            <pc:docMk/>
            <pc:sldMk cId="1461724430" sldId="2076138241"/>
            <ac:spMk id="40" creationId="{8A643375-A662-9BDF-D17E-ADED0062E0E6}"/>
          </ac:spMkLst>
        </pc:spChg>
        <pc:spChg chg="del mod">
          <ac:chgData name="Rachel Profitt" userId="33e63d03-b0ce-4cee-8a7f-3417702ed3c2" providerId="ADAL" clId="{A2E1E4F0-11D6-4442-B8D7-7D7C66B4BF2A}" dt="2022-12-30T17:54:02.525" v="1005" actId="478"/>
          <ac:spMkLst>
            <pc:docMk/>
            <pc:sldMk cId="1461724430" sldId="2076138241"/>
            <ac:spMk id="71" creationId="{606D039E-71A0-8DEC-FD2E-FAF6B0AC16FF}"/>
          </ac:spMkLst>
        </pc:spChg>
        <pc:spChg chg="del mod">
          <ac:chgData name="Rachel Profitt" userId="33e63d03-b0ce-4cee-8a7f-3417702ed3c2" providerId="ADAL" clId="{A2E1E4F0-11D6-4442-B8D7-7D7C66B4BF2A}" dt="2022-12-30T18:05:06.435" v="1219" actId="478"/>
          <ac:spMkLst>
            <pc:docMk/>
            <pc:sldMk cId="1461724430" sldId="2076138241"/>
            <ac:spMk id="72" creationId="{9AC50596-5562-77F4-1D96-ED60EF5A3464}"/>
          </ac:spMkLst>
        </pc:spChg>
        <pc:spChg chg="del">
          <ac:chgData name="Rachel Profitt" userId="33e63d03-b0ce-4cee-8a7f-3417702ed3c2" providerId="ADAL" clId="{A2E1E4F0-11D6-4442-B8D7-7D7C66B4BF2A}" dt="2022-12-30T17:13:41.728" v="3" actId="478"/>
          <ac:spMkLst>
            <pc:docMk/>
            <pc:sldMk cId="1461724430" sldId="2076138241"/>
            <ac:spMk id="73" creationId="{CFCA1808-3CD2-D795-0FCB-0B5412E5C81A}"/>
          </ac:spMkLst>
        </pc:spChg>
        <pc:spChg chg="del mod">
          <ac:chgData name="Rachel Profitt" userId="33e63d03-b0ce-4cee-8a7f-3417702ed3c2" providerId="ADAL" clId="{A2E1E4F0-11D6-4442-B8D7-7D7C66B4BF2A}" dt="2022-12-30T17:14:44.901" v="13" actId="478"/>
          <ac:spMkLst>
            <pc:docMk/>
            <pc:sldMk cId="1461724430" sldId="2076138241"/>
            <ac:spMk id="74" creationId="{11CD2DCA-0BD4-69B9-923B-0BD8C825A750}"/>
          </ac:spMkLst>
        </pc:spChg>
        <pc:spChg chg="add mod">
          <ac:chgData name="Rachel Profitt" userId="33e63d03-b0ce-4cee-8a7f-3417702ed3c2" providerId="ADAL" clId="{A2E1E4F0-11D6-4442-B8D7-7D7C66B4BF2A}" dt="2022-12-30T18:11:09.457" v="1432" actId="20577"/>
          <ac:spMkLst>
            <pc:docMk/>
            <pc:sldMk cId="1461724430" sldId="2076138241"/>
            <ac:spMk id="83" creationId="{BFA099C3-1139-7E7E-AB86-A827F66EB71A}"/>
          </ac:spMkLst>
        </pc:spChg>
        <pc:spChg chg="add mod">
          <ac:chgData name="Rachel Profitt" userId="33e63d03-b0ce-4cee-8a7f-3417702ed3c2" providerId="ADAL" clId="{A2E1E4F0-11D6-4442-B8D7-7D7C66B4BF2A}" dt="2022-12-30T18:13:49.285" v="1629" actId="208"/>
          <ac:spMkLst>
            <pc:docMk/>
            <pc:sldMk cId="1461724430" sldId="2076138241"/>
            <ac:spMk id="84" creationId="{B180E634-EB89-140D-F31E-0324097EF5B2}"/>
          </ac:spMkLst>
        </pc:spChg>
        <pc:spChg chg="add mod">
          <ac:chgData name="Rachel Profitt" userId="33e63d03-b0ce-4cee-8a7f-3417702ed3c2" providerId="ADAL" clId="{A2E1E4F0-11D6-4442-B8D7-7D7C66B4BF2A}" dt="2022-12-30T18:11:18.724" v="1474" actId="20577"/>
          <ac:spMkLst>
            <pc:docMk/>
            <pc:sldMk cId="1461724430" sldId="2076138241"/>
            <ac:spMk id="85" creationId="{B9A7A77A-71A4-BC2C-6729-7FCF10FA22F1}"/>
          </ac:spMkLst>
        </pc:spChg>
        <pc:spChg chg="add mod">
          <ac:chgData name="Rachel Profitt" userId="33e63d03-b0ce-4cee-8a7f-3417702ed3c2" providerId="ADAL" clId="{A2E1E4F0-11D6-4442-B8D7-7D7C66B4BF2A}" dt="2022-12-30T18:11:28.147" v="1494" actId="20577"/>
          <ac:spMkLst>
            <pc:docMk/>
            <pc:sldMk cId="1461724430" sldId="2076138241"/>
            <ac:spMk id="86" creationId="{FB284989-0736-2F28-6CEE-3E1117B403FF}"/>
          </ac:spMkLst>
        </pc:spChg>
        <pc:spChg chg="add mod">
          <ac:chgData name="Rachel Profitt" userId="33e63d03-b0ce-4cee-8a7f-3417702ed3c2" providerId="ADAL" clId="{A2E1E4F0-11D6-4442-B8D7-7D7C66B4BF2A}" dt="2022-12-30T18:11:35.031" v="1517" actId="20577"/>
          <ac:spMkLst>
            <pc:docMk/>
            <pc:sldMk cId="1461724430" sldId="2076138241"/>
            <ac:spMk id="87" creationId="{F9B52265-3956-181B-0916-77CD7A47489B}"/>
          </ac:spMkLst>
        </pc:spChg>
        <pc:spChg chg="add mod">
          <ac:chgData name="Rachel Profitt" userId="33e63d03-b0ce-4cee-8a7f-3417702ed3c2" providerId="ADAL" clId="{A2E1E4F0-11D6-4442-B8D7-7D7C66B4BF2A}" dt="2022-12-30T18:11:41.685" v="1541" actId="20577"/>
          <ac:spMkLst>
            <pc:docMk/>
            <pc:sldMk cId="1461724430" sldId="2076138241"/>
            <ac:spMk id="88" creationId="{C5370FF8-9CF9-DF56-38EB-7F4946969D56}"/>
          </ac:spMkLst>
        </pc:spChg>
        <pc:spChg chg="add del mod">
          <ac:chgData name="Rachel Profitt" userId="33e63d03-b0ce-4cee-8a7f-3417702ed3c2" providerId="ADAL" clId="{A2E1E4F0-11D6-4442-B8D7-7D7C66B4BF2A}" dt="2022-12-30T18:07:17.683" v="1358" actId="478"/>
          <ac:spMkLst>
            <pc:docMk/>
            <pc:sldMk cId="1461724430" sldId="2076138241"/>
            <ac:spMk id="89" creationId="{267F50D7-23BF-1036-6A37-ADF80CFD503A}"/>
          </ac:spMkLst>
        </pc:spChg>
        <pc:spChg chg="add del mod">
          <ac:chgData name="Rachel Profitt" userId="33e63d03-b0ce-4cee-8a7f-3417702ed3c2" providerId="ADAL" clId="{A2E1E4F0-11D6-4442-B8D7-7D7C66B4BF2A}" dt="2022-12-30T18:07:17.683" v="1358" actId="478"/>
          <ac:spMkLst>
            <pc:docMk/>
            <pc:sldMk cId="1461724430" sldId="2076138241"/>
            <ac:spMk id="90" creationId="{73620F1D-425E-82D8-3466-DA5D9F21B266}"/>
          </ac:spMkLst>
        </pc:spChg>
        <pc:spChg chg="add del mod">
          <ac:chgData name="Rachel Profitt" userId="33e63d03-b0ce-4cee-8a7f-3417702ed3c2" providerId="ADAL" clId="{A2E1E4F0-11D6-4442-B8D7-7D7C66B4BF2A}" dt="2022-12-30T18:05:06.435" v="1219" actId="478"/>
          <ac:spMkLst>
            <pc:docMk/>
            <pc:sldMk cId="1461724430" sldId="2076138241"/>
            <ac:spMk id="91" creationId="{C224BE95-063F-1CF6-2D76-1FFFA182EF7B}"/>
          </ac:spMkLst>
        </pc:spChg>
        <pc:spChg chg="add del mod">
          <ac:chgData name="Rachel Profitt" userId="33e63d03-b0ce-4cee-8a7f-3417702ed3c2" providerId="ADAL" clId="{A2E1E4F0-11D6-4442-B8D7-7D7C66B4BF2A}" dt="2022-12-30T18:07:17.683" v="1358" actId="478"/>
          <ac:spMkLst>
            <pc:docMk/>
            <pc:sldMk cId="1461724430" sldId="2076138241"/>
            <ac:spMk id="92" creationId="{2178ADD9-F6E9-F60C-E850-BA80B6EE5E87}"/>
          </ac:spMkLst>
        </pc:spChg>
        <pc:spChg chg="add del mod">
          <ac:chgData name="Rachel Profitt" userId="33e63d03-b0ce-4cee-8a7f-3417702ed3c2" providerId="ADAL" clId="{A2E1E4F0-11D6-4442-B8D7-7D7C66B4BF2A}" dt="2022-12-30T18:05:06.435" v="1219" actId="478"/>
          <ac:spMkLst>
            <pc:docMk/>
            <pc:sldMk cId="1461724430" sldId="2076138241"/>
            <ac:spMk id="93" creationId="{D3C5829D-9BA9-0E09-DF70-C6BB0BD58981}"/>
          </ac:spMkLst>
        </pc:spChg>
        <pc:spChg chg="add del mod">
          <ac:chgData name="Rachel Profitt" userId="33e63d03-b0ce-4cee-8a7f-3417702ed3c2" providerId="ADAL" clId="{A2E1E4F0-11D6-4442-B8D7-7D7C66B4BF2A}" dt="2022-12-30T17:27:41.548" v="468"/>
          <ac:spMkLst>
            <pc:docMk/>
            <pc:sldMk cId="1461724430" sldId="2076138241"/>
            <ac:spMk id="94" creationId="{4DDAE722-31A3-D8D6-34AB-7C939EAB51D3}"/>
          </ac:spMkLst>
        </pc:spChg>
        <pc:spChg chg="add del mod">
          <ac:chgData name="Rachel Profitt" userId="33e63d03-b0ce-4cee-8a7f-3417702ed3c2" providerId="ADAL" clId="{A2E1E4F0-11D6-4442-B8D7-7D7C66B4BF2A}" dt="2022-12-30T17:27:41.548" v="468"/>
          <ac:spMkLst>
            <pc:docMk/>
            <pc:sldMk cId="1461724430" sldId="2076138241"/>
            <ac:spMk id="95" creationId="{73051676-91B3-89E5-6F31-DB714DB3B5A1}"/>
          </ac:spMkLst>
        </pc:spChg>
        <pc:spChg chg="add mod">
          <ac:chgData name="Rachel Profitt" userId="33e63d03-b0ce-4cee-8a7f-3417702ed3c2" providerId="ADAL" clId="{A2E1E4F0-11D6-4442-B8D7-7D7C66B4BF2A}" dt="2022-12-30T18:13:53.359" v="1630" actId="208"/>
          <ac:spMkLst>
            <pc:docMk/>
            <pc:sldMk cId="1461724430" sldId="2076138241"/>
            <ac:spMk id="96" creationId="{933830CD-C7EB-1769-C701-9E0568A12288}"/>
          </ac:spMkLst>
        </pc:spChg>
        <pc:spChg chg="add mod">
          <ac:chgData name="Rachel Profitt" userId="33e63d03-b0ce-4cee-8a7f-3417702ed3c2" providerId="ADAL" clId="{A2E1E4F0-11D6-4442-B8D7-7D7C66B4BF2A}" dt="2022-12-30T18:11:51.802" v="1582" actId="20577"/>
          <ac:spMkLst>
            <pc:docMk/>
            <pc:sldMk cId="1461724430" sldId="2076138241"/>
            <ac:spMk id="97" creationId="{2FA87F6F-AB28-A1F1-33E7-B4E51812ED87}"/>
          </ac:spMkLst>
        </pc:spChg>
        <pc:spChg chg="add mod">
          <ac:chgData name="Rachel Profitt" userId="33e63d03-b0ce-4cee-8a7f-3417702ed3c2" providerId="ADAL" clId="{A2E1E4F0-11D6-4442-B8D7-7D7C66B4BF2A}" dt="2022-12-30T18:11:59.305" v="1608" actId="20577"/>
          <ac:spMkLst>
            <pc:docMk/>
            <pc:sldMk cId="1461724430" sldId="2076138241"/>
            <ac:spMk id="98" creationId="{92803DB4-0AFA-48E9-DB3D-F1A7EBDCB888}"/>
          </ac:spMkLst>
        </pc:spChg>
        <pc:spChg chg="add del mod">
          <ac:chgData name="Rachel Profitt" userId="33e63d03-b0ce-4cee-8a7f-3417702ed3c2" providerId="ADAL" clId="{A2E1E4F0-11D6-4442-B8D7-7D7C66B4BF2A}" dt="2022-12-30T18:07:54.367" v="1365" actId="478"/>
          <ac:spMkLst>
            <pc:docMk/>
            <pc:sldMk cId="1461724430" sldId="2076138241"/>
            <ac:spMk id="99" creationId="{943185E0-7A88-C443-B781-B91F19277AFD}"/>
          </ac:spMkLst>
        </pc:spChg>
        <pc:spChg chg="add del mod">
          <ac:chgData name="Rachel Profitt" userId="33e63d03-b0ce-4cee-8a7f-3417702ed3c2" providerId="ADAL" clId="{A2E1E4F0-11D6-4442-B8D7-7D7C66B4BF2A}" dt="2022-12-30T18:07:54.367" v="1365" actId="478"/>
          <ac:spMkLst>
            <pc:docMk/>
            <pc:sldMk cId="1461724430" sldId="2076138241"/>
            <ac:spMk id="100" creationId="{93817FB8-E531-928E-EDCA-28D15D385FDA}"/>
          </ac:spMkLst>
        </pc:spChg>
        <pc:spChg chg="add del mod">
          <ac:chgData name="Rachel Profitt" userId="33e63d03-b0ce-4cee-8a7f-3417702ed3c2" providerId="ADAL" clId="{A2E1E4F0-11D6-4442-B8D7-7D7C66B4BF2A}" dt="2022-12-30T18:07:54.367" v="1365" actId="478"/>
          <ac:spMkLst>
            <pc:docMk/>
            <pc:sldMk cId="1461724430" sldId="2076138241"/>
            <ac:spMk id="101" creationId="{4A4E0292-AAEF-C6AA-BCAA-C1DE23CF57AE}"/>
          </ac:spMkLst>
        </pc:spChg>
        <pc:spChg chg="add del mod">
          <ac:chgData name="Rachel Profitt" userId="33e63d03-b0ce-4cee-8a7f-3417702ed3c2" providerId="ADAL" clId="{A2E1E4F0-11D6-4442-B8D7-7D7C66B4BF2A}" dt="2022-12-30T18:07:54.367" v="1365" actId="478"/>
          <ac:spMkLst>
            <pc:docMk/>
            <pc:sldMk cId="1461724430" sldId="2076138241"/>
            <ac:spMk id="102" creationId="{4594E51A-6511-0B28-4EDE-34C7F9432A71}"/>
          </ac:spMkLst>
        </pc:spChg>
        <pc:spChg chg="add mod">
          <ac:chgData name="Rachel Profitt" userId="33e63d03-b0ce-4cee-8a7f-3417702ed3c2" providerId="ADAL" clId="{A2E1E4F0-11D6-4442-B8D7-7D7C66B4BF2A}" dt="2022-12-30T18:08:20.585" v="1369" actId="1076"/>
          <ac:spMkLst>
            <pc:docMk/>
            <pc:sldMk cId="1461724430" sldId="2076138241"/>
            <ac:spMk id="103" creationId="{F9C27996-6479-D252-639B-594F2BB9FF31}"/>
          </ac:spMkLst>
        </pc:spChg>
        <pc:spChg chg="add del mod">
          <ac:chgData name="Rachel Profitt" userId="33e63d03-b0ce-4cee-8a7f-3417702ed3c2" providerId="ADAL" clId="{A2E1E4F0-11D6-4442-B8D7-7D7C66B4BF2A}" dt="2022-12-30T18:05:06.435" v="1219" actId="478"/>
          <ac:spMkLst>
            <pc:docMk/>
            <pc:sldMk cId="1461724430" sldId="2076138241"/>
            <ac:spMk id="191" creationId="{CEBAF7B4-65EF-C2F6-A6F3-DE6E6DE09AB2}"/>
          </ac:spMkLst>
        </pc:spChg>
        <pc:spChg chg="add del mod">
          <ac:chgData name="Rachel Profitt" userId="33e63d03-b0ce-4cee-8a7f-3417702ed3c2" providerId="ADAL" clId="{A2E1E4F0-11D6-4442-B8D7-7D7C66B4BF2A}" dt="2022-12-30T18:05:06.435" v="1219" actId="478"/>
          <ac:spMkLst>
            <pc:docMk/>
            <pc:sldMk cId="1461724430" sldId="2076138241"/>
            <ac:spMk id="192" creationId="{62F87F17-F3FE-4DBF-739D-32B31C4F6D55}"/>
          </ac:spMkLst>
        </pc:spChg>
        <pc:spChg chg="add mod">
          <ac:chgData name="Rachel Profitt" userId="33e63d03-b0ce-4cee-8a7f-3417702ed3c2" providerId="ADAL" clId="{A2E1E4F0-11D6-4442-B8D7-7D7C66B4BF2A}" dt="2022-12-30T18:13:49.285" v="1629" actId="208"/>
          <ac:spMkLst>
            <pc:docMk/>
            <pc:sldMk cId="1461724430" sldId="2076138241"/>
            <ac:spMk id="199" creationId="{4990BBEE-9634-F6C8-A796-D9015078432A}"/>
          </ac:spMkLst>
        </pc:spChg>
        <pc:spChg chg="add mod">
          <ac:chgData name="Rachel Profitt" userId="33e63d03-b0ce-4cee-8a7f-3417702ed3c2" providerId="ADAL" clId="{A2E1E4F0-11D6-4442-B8D7-7D7C66B4BF2A}" dt="2022-12-30T18:13:49.285" v="1629" actId="208"/>
          <ac:spMkLst>
            <pc:docMk/>
            <pc:sldMk cId="1461724430" sldId="2076138241"/>
            <ac:spMk id="200" creationId="{72721AD2-4C05-FF36-C32C-7257FAE5412C}"/>
          </ac:spMkLst>
        </pc:spChg>
        <pc:spChg chg="add mod">
          <ac:chgData name="Rachel Profitt" userId="33e63d03-b0ce-4cee-8a7f-3417702ed3c2" providerId="ADAL" clId="{A2E1E4F0-11D6-4442-B8D7-7D7C66B4BF2A}" dt="2022-12-30T18:13:49.285" v="1629" actId="208"/>
          <ac:spMkLst>
            <pc:docMk/>
            <pc:sldMk cId="1461724430" sldId="2076138241"/>
            <ac:spMk id="201" creationId="{7CB1D86D-A284-8439-966F-B39CDBA78C52}"/>
          </ac:spMkLst>
        </pc:spChg>
        <pc:cxnChg chg="del mod">
          <ac:chgData name="Rachel Profitt" userId="33e63d03-b0ce-4cee-8a7f-3417702ed3c2" providerId="ADAL" clId="{A2E1E4F0-11D6-4442-B8D7-7D7C66B4BF2A}" dt="2022-12-30T17:14:56.600" v="15" actId="478"/>
          <ac:cxnSpMkLst>
            <pc:docMk/>
            <pc:sldMk cId="1461724430" sldId="2076138241"/>
            <ac:cxnSpMk id="3" creationId="{CF279977-76AD-3494-9EC4-58406218C12F}"/>
          </ac:cxnSpMkLst>
        </pc:cxnChg>
        <pc:cxnChg chg="mod">
          <ac:chgData name="Rachel Profitt" userId="33e63d03-b0ce-4cee-8a7f-3417702ed3c2" providerId="ADAL" clId="{A2E1E4F0-11D6-4442-B8D7-7D7C66B4BF2A}" dt="2022-12-30T17:54:59.561" v="1013" actId="1582"/>
          <ac:cxnSpMkLst>
            <pc:docMk/>
            <pc:sldMk cId="1461724430" sldId="2076138241"/>
            <ac:cxnSpMk id="5" creationId="{1FDCD794-5302-36D6-251D-FB5C2883547E}"/>
          </ac:cxnSpMkLst>
        </pc:cxnChg>
        <pc:cxnChg chg="del mod">
          <ac:chgData name="Rachel Profitt" userId="33e63d03-b0ce-4cee-8a7f-3417702ed3c2" providerId="ADAL" clId="{A2E1E4F0-11D6-4442-B8D7-7D7C66B4BF2A}" dt="2022-12-30T17:15:11.659" v="38" actId="478"/>
          <ac:cxnSpMkLst>
            <pc:docMk/>
            <pc:sldMk cId="1461724430" sldId="2076138241"/>
            <ac:cxnSpMk id="11" creationId="{51E6BC23-213D-BAA2-C43F-4214412328CB}"/>
          </ac:cxnSpMkLst>
        </pc:cxnChg>
        <pc:cxnChg chg="del mod">
          <ac:chgData name="Rachel Profitt" userId="33e63d03-b0ce-4cee-8a7f-3417702ed3c2" providerId="ADAL" clId="{A2E1E4F0-11D6-4442-B8D7-7D7C66B4BF2A}" dt="2022-12-30T17:18:57.374" v="132" actId="478"/>
          <ac:cxnSpMkLst>
            <pc:docMk/>
            <pc:sldMk cId="1461724430" sldId="2076138241"/>
            <ac:cxnSpMk id="13" creationId="{EF598E65-E5E7-357F-307E-A49F8FFC61D5}"/>
          </ac:cxnSpMkLst>
        </pc:cxnChg>
        <pc:cxnChg chg="del mod">
          <ac:chgData name="Rachel Profitt" userId="33e63d03-b0ce-4cee-8a7f-3417702ed3c2" providerId="ADAL" clId="{A2E1E4F0-11D6-4442-B8D7-7D7C66B4BF2A}" dt="2022-12-30T17:18:57.374" v="132" actId="478"/>
          <ac:cxnSpMkLst>
            <pc:docMk/>
            <pc:sldMk cId="1461724430" sldId="2076138241"/>
            <ac:cxnSpMk id="43" creationId="{6ED03CAB-4E1C-89BD-983D-362A5AF198A0}"/>
          </ac:cxnSpMkLst>
        </pc:cxnChg>
        <pc:cxnChg chg="del mod">
          <ac:chgData name="Rachel Profitt" userId="33e63d03-b0ce-4cee-8a7f-3417702ed3c2" providerId="ADAL" clId="{A2E1E4F0-11D6-4442-B8D7-7D7C66B4BF2A}" dt="2022-12-30T17:18:57.374" v="132" actId="478"/>
          <ac:cxnSpMkLst>
            <pc:docMk/>
            <pc:sldMk cId="1461724430" sldId="2076138241"/>
            <ac:cxnSpMk id="45" creationId="{5E78D153-1E8E-84D0-9495-AC0C3C461C36}"/>
          </ac:cxnSpMkLst>
        </pc:cxnChg>
        <pc:cxnChg chg="del mod">
          <ac:chgData name="Rachel Profitt" userId="33e63d03-b0ce-4cee-8a7f-3417702ed3c2" providerId="ADAL" clId="{A2E1E4F0-11D6-4442-B8D7-7D7C66B4BF2A}" dt="2022-12-30T17:18:57.374" v="132" actId="478"/>
          <ac:cxnSpMkLst>
            <pc:docMk/>
            <pc:sldMk cId="1461724430" sldId="2076138241"/>
            <ac:cxnSpMk id="47" creationId="{BB90F26A-A20F-55A5-287F-81DA1CD19F5B}"/>
          </ac:cxnSpMkLst>
        </pc:cxnChg>
        <pc:cxnChg chg="del mod">
          <ac:chgData name="Rachel Profitt" userId="33e63d03-b0ce-4cee-8a7f-3417702ed3c2" providerId="ADAL" clId="{A2E1E4F0-11D6-4442-B8D7-7D7C66B4BF2A}" dt="2022-12-30T17:18:57.374" v="132" actId="478"/>
          <ac:cxnSpMkLst>
            <pc:docMk/>
            <pc:sldMk cId="1461724430" sldId="2076138241"/>
            <ac:cxnSpMk id="49" creationId="{AB9EFC9B-1474-A8E6-98F8-8AEF0A9B42D7}"/>
          </ac:cxnSpMkLst>
        </pc:cxnChg>
        <pc:cxnChg chg="del mod">
          <ac:chgData name="Rachel Profitt" userId="33e63d03-b0ce-4cee-8a7f-3417702ed3c2" providerId="ADAL" clId="{A2E1E4F0-11D6-4442-B8D7-7D7C66B4BF2A}" dt="2022-12-30T17:18:57.374" v="132" actId="478"/>
          <ac:cxnSpMkLst>
            <pc:docMk/>
            <pc:sldMk cId="1461724430" sldId="2076138241"/>
            <ac:cxnSpMk id="51" creationId="{D90C9BBC-FA5F-9E90-2788-0D625D2ED7FA}"/>
          </ac:cxnSpMkLst>
        </pc:cxnChg>
        <pc:cxnChg chg="del mod">
          <ac:chgData name="Rachel Profitt" userId="33e63d03-b0ce-4cee-8a7f-3417702ed3c2" providerId="ADAL" clId="{A2E1E4F0-11D6-4442-B8D7-7D7C66B4BF2A}" dt="2022-12-30T17:18:57.374" v="132" actId="478"/>
          <ac:cxnSpMkLst>
            <pc:docMk/>
            <pc:sldMk cId="1461724430" sldId="2076138241"/>
            <ac:cxnSpMk id="53" creationId="{8D78EA10-E7DE-942C-E9F4-A47BE2088ECA}"/>
          </ac:cxnSpMkLst>
        </pc:cxnChg>
        <pc:cxnChg chg="del mod">
          <ac:chgData name="Rachel Profitt" userId="33e63d03-b0ce-4cee-8a7f-3417702ed3c2" providerId="ADAL" clId="{A2E1E4F0-11D6-4442-B8D7-7D7C66B4BF2A}" dt="2022-12-30T17:18:57.374" v="132" actId="478"/>
          <ac:cxnSpMkLst>
            <pc:docMk/>
            <pc:sldMk cId="1461724430" sldId="2076138241"/>
            <ac:cxnSpMk id="55" creationId="{1A2A9865-9F96-8EAF-A233-BBD23C9ACA45}"/>
          </ac:cxnSpMkLst>
        </pc:cxnChg>
        <pc:cxnChg chg="del mod">
          <ac:chgData name="Rachel Profitt" userId="33e63d03-b0ce-4cee-8a7f-3417702ed3c2" providerId="ADAL" clId="{A2E1E4F0-11D6-4442-B8D7-7D7C66B4BF2A}" dt="2022-12-30T17:20:34.161" v="254" actId="478"/>
          <ac:cxnSpMkLst>
            <pc:docMk/>
            <pc:sldMk cId="1461724430" sldId="2076138241"/>
            <ac:cxnSpMk id="58" creationId="{A8F9E92D-875E-D04F-5A99-267AD010BA4F}"/>
          </ac:cxnSpMkLst>
        </pc:cxnChg>
        <pc:cxnChg chg="del mod">
          <ac:chgData name="Rachel Profitt" userId="33e63d03-b0ce-4cee-8a7f-3417702ed3c2" providerId="ADAL" clId="{A2E1E4F0-11D6-4442-B8D7-7D7C66B4BF2A}" dt="2022-12-30T17:20:38.105" v="256" actId="478"/>
          <ac:cxnSpMkLst>
            <pc:docMk/>
            <pc:sldMk cId="1461724430" sldId="2076138241"/>
            <ac:cxnSpMk id="60" creationId="{ED3ABF12-3638-DF9F-C16C-E6F9F0FB826F}"/>
          </ac:cxnSpMkLst>
        </pc:cxnChg>
        <pc:cxnChg chg="add del mod">
          <ac:chgData name="Rachel Profitt" userId="33e63d03-b0ce-4cee-8a7f-3417702ed3c2" providerId="ADAL" clId="{A2E1E4F0-11D6-4442-B8D7-7D7C66B4BF2A}" dt="2022-12-30T17:23:24.335" v="359" actId="478"/>
          <ac:cxnSpMkLst>
            <pc:docMk/>
            <pc:sldMk cId="1461724430" sldId="2076138241"/>
            <ac:cxnSpMk id="63" creationId="{C173BC74-CA88-675C-6B8C-7A1871EF82DE}"/>
          </ac:cxnSpMkLst>
        </pc:cxnChg>
        <pc:cxnChg chg="del mod">
          <ac:chgData name="Rachel Profitt" userId="33e63d03-b0ce-4cee-8a7f-3417702ed3c2" providerId="ADAL" clId="{A2E1E4F0-11D6-4442-B8D7-7D7C66B4BF2A}" dt="2022-12-30T17:20:51.192" v="260" actId="478"/>
          <ac:cxnSpMkLst>
            <pc:docMk/>
            <pc:sldMk cId="1461724430" sldId="2076138241"/>
            <ac:cxnSpMk id="65" creationId="{CB1617F4-E23E-65AA-0569-21E04C45CC7D}"/>
          </ac:cxnSpMkLst>
        </pc:cxnChg>
        <pc:cxnChg chg="del mod">
          <ac:chgData name="Rachel Profitt" userId="33e63d03-b0ce-4cee-8a7f-3417702ed3c2" providerId="ADAL" clId="{A2E1E4F0-11D6-4442-B8D7-7D7C66B4BF2A}" dt="2022-12-30T17:20:44.461" v="258" actId="478"/>
          <ac:cxnSpMkLst>
            <pc:docMk/>
            <pc:sldMk cId="1461724430" sldId="2076138241"/>
            <ac:cxnSpMk id="67" creationId="{88A8A8D7-5799-4E05-DAA8-7BC9E7CD3B1C}"/>
          </ac:cxnSpMkLst>
        </pc:cxnChg>
        <pc:cxnChg chg="del mod">
          <ac:chgData name="Rachel Profitt" userId="33e63d03-b0ce-4cee-8a7f-3417702ed3c2" providerId="ADAL" clId="{A2E1E4F0-11D6-4442-B8D7-7D7C66B4BF2A}" dt="2022-12-30T17:20:44.461" v="258" actId="478"/>
          <ac:cxnSpMkLst>
            <pc:docMk/>
            <pc:sldMk cId="1461724430" sldId="2076138241"/>
            <ac:cxnSpMk id="69" creationId="{FAC0D012-8F7F-34F4-8ED5-7754F369F2CB}"/>
          </ac:cxnSpMkLst>
        </pc:cxnChg>
        <pc:cxnChg chg="add del mod">
          <ac:chgData name="Rachel Profitt" userId="33e63d03-b0ce-4cee-8a7f-3417702ed3c2" providerId="ADAL" clId="{A2E1E4F0-11D6-4442-B8D7-7D7C66B4BF2A}" dt="2022-12-30T17:42:52.409" v="915" actId="478"/>
          <ac:cxnSpMkLst>
            <pc:docMk/>
            <pc:sldMk cId="1461724430" sldId="2076138241"/>
            <ac:cxnSpMk id="105" creationId="{5421C4F6-0D86-20CC-DED3-1B165A3FE329}"/>
          </ac:cxnSpMkLst>
        </pc:cxnChg>
        <pc:cxnChg chg="add del mod">
          <ac:chgData name="Rachel Profitt" userId="33e63d03-b0ce-4cee-8a7f-3417702ed3c2" providerId="ADAL" clId="{A2E1E4F0-11D6-4442-B8D7-7D7C66B4BF2A}" dt="2022-12-30T18:07:22.631" v="1359" actId="478"/>
          <ac:cxnSpMkLst>
            <pc:docMk/>
            <pc:sldMk cId="1461724430" sldId="2076138241"/>
            <ac:cxnSpMk id="107" creationId="{E8D736EC-C193-0C5A-AAEA-934FE7591081}"/>
          </ac:cxnSpMkLst>
        </pc:cxnChg>
        <pc:cxnChg chg="add del mod">
          <ac:chgData name="Rachel Profitt" userId="33e63d03-b0ce-4cee-8a7f-3417702ed3c2" providerId="ADAL" clId="{A2E1E4F0-11D6-4442-B8D7-7D7C66B4BF2A}" dt="2022-12-30T18:07:22.631" v="1359" actId="478"/>
          <ac:cxnSpMkLst>
            <pc:docMk/>
            <pc:sldMk cId="1461724430" sldId="2076138241"/>
            <ac:cxnSpMk id="109" creationId="{B3681019-2410-6307-FEE7-E30068D3ADC1}"/>
          </ac:cxnSpMkLst>
        </pc:cxnChg>
        <pc:cxnChg chg="add del mod">
          <ac:chgData name="Rachel Profitt" userId="33e63d03-b0ce-4cee-8a7f-3417702ed3c2" providerId="ADAL" clId="{A2E1E4F0-11D6-4442-B8D7-7D7C66B4BF2A}" dt="2022-12-30T18:07:22.631" v="1359" actId="478"/>
          <ac:cxnSpMkLst>
            <pc:docMk/>
            <pc:sldMk cId="1461724430" sldId="2076138241"/>
            <ac:cxnSpMk id="112" creationId="{C498CCA6-99BE-27F5-71B9-735DD54F7037}"/>
          </ac:cxnSpMkLst>
        </pc:cxnChg>
        <pc:cxnChg chg="add del mod">
          <ac:chgData name="Rachel Profitt" userId="33e63d03-b0ce-4cee-8a7f-3417702ed3c2" providerId="ADAL" clId="{A2E1E4F0-11D6-4442-B8D7-7D7C66B4BF2A}" dt="2022-12-30T18:05:35.035" v="1269" actId="478"/>
          <ac:cxnSpMkLst>
            <pc:docMk/>
            <pc:sldMk cId="1461724430" sldId="2076138241"/>
            <ac:cxnSpMk id="116" creationId="{F64EAC6D-B976-98BC-94A9-3F3FBD8F4DB9}"/>
          </ac:cxnSpMkLst>
        </pc:cxnChg>
        <pc:cxnChg chg="add del mod">
          <ac:chgData name="Rachel Profitt" userId="33e63d03-b0ce-4cee-8a7f-3417702ed3c2" providerId="ADAL" clId="{A2E1E4F0-11D6-4442-B8D7-7D7C66B4BF2A}" dt="2022-12-30T18:05:42.471" v="1271" actId="478"/>
          <ac:cxnSpMkLst>
            <pc:docMk/>
            <pc:sldMk cId="1461724430" sldId="2076138241"/>
            <ac:cxnSpMk id="124" creationId="{26498058-C5F3-DB9B-DDEC-6D0F4A4A8BE2}"/>
          </ac:cxnSpMkLst>
        </pc:cxnChg>
        <pc:cxnChg chg="add mod">
          <ac:chgData name="Rachel Profitt" userId="33e63d03-b0ce-4cee-8a7f-3417702ed3c2" providerId="ADAL" clId="{A2E1E4F0-11D6-4442-B8D7-7D7C66B4BF2A}" dt="2022-12-30T18:09:19.070" v="1378" actId="1076"/>
          <ac:cxnSpMkLst>
            <pc:docMk/>
            <pc:sldMk cId="1461724430" sldId="2076138241"/>
            <ac:cxnSpMk id="127" creationId="{2A314715-7308-1DDB-92FA-5562E6765CD5}"/>
          </ac:cxnSpMkLst>
        </pc:cxnChg>
        <pc:cxnChg chg="add del mod">
          <ac:chgData name="Rachel Profitt" userId="33e63d03-b0ce-4cee-8a7f-3417702ed3c2" providerId="ADAL" clId="{A2E1E4F0-11D6-4442-B8D7-7D7C66B4BF2A}" dt="2022-12-30T18:07:17.683" v="1358" actId="478"/>
          <ac:cxnSpMkLst>
            <pc:docMk/>
            <pc:sldMk cId="1461724430" sldId="2076138241"/>
            <ac:cxnSpMk id="130" creationId="{952A6EDC-F826-B82C-8F9D-E862C95C9871}"/>
          </ac:cxnSpMkLst>
        </pc:cxnChg>
        <pc:cxnChg chg="add del mod">
          <ac:chgData name="Rachel Profitt" userId="33e63d03-b0ce-4cee-8a7f-3417702ed3c2" providerId="ADAL" clId="{A2E1E4F0-11D6-4442-B8D7-7D7C66B4BF2A}" dt="2022-12-30T18:05:06.435" v="1219" actId="478"/>
          <ac:cxnSpMkLst>
            <pc:docMk/>
            <pc:sldMk cId="1461724430" sldId="2076138241"/>
            <ac:cxnSpMk id="133" creationId="{2868DAF5-B97D-38DA-C7EE-A63F5CD86526}"/>
          </ac:cxnSpMkLst>
        </pc:cxnChg>
        <pc:cxnChg chg="add mod">
          <ac:chgData name="Rachel Profitt" userId="33e63d03-b0ce-4cee-8a7f-3417702ed3c2" providerId="ADAL" clId="{A2E1E4F0-11D6-4442-B8D7-7D7C66B4BF2A}" dt="2022-12-30T18:09:19.070" v="1378" actId="1076"/>
          <ac:cxnSpMkLst>
            <pc:docMk/>
            <pc:sldMk cId="1461724430" sldId="2076138241"/>
            <ac:cxnSpMk id="136" creationId="{B7C203A8-23BD-261E-1401-353DA71F269D}"/>
          </ac:cxnSpMkLst>
        </pc:cxnChg>
        <pc:cxnChg chg="add del mod">
          <ac:chgData name="Rachel Profitt" userId="33e63d03-b0ce-4cee-8a7f-3417702ed3c2" providerId="ADAL" clId="{A2E1E4F0-11D6-4442-B8D7-7D7C66B4BF2A}" dt="2022-12-30T18:05:11.652" v="1220" actId="478"/>
          <ac:cxnSpMkLst>
            <pc:docMk/>
            <pc:sldMk cId="1461724430" sldId="2076138241"/>
            <ac:cxnSpMk id="140" creationId="{11587CE9-C80C-37BB-642A-6FCB00D1C317}"/>
          </ac:cxnSpMkLst>
        </pc:cxnChg>
        <pc:cxnChg chg="add mod">
          <ac:chgData name="Rachel Profitt" userId="33e63d03-b0ce-4cee-8a7f-3417702ed3c2" providerId="ADAL" clId="{A2E1E4F0-11D6-4442-B8D7-7D7C66B4BF2A}" dt="2022-12-30T18:10:05.923" v="1389" actId="554"/>
          <ac:cxnSpMkLst>
            <pc:docMk/>
            <pc:sldMk cId="1461724430" sldId="2076138241"/>
            <ac:cxnSpMk id="144" creationId="{6AF07446-C524-0C6C-A3A6-019B137230B9}"/>
          </ac:cxnSpMkLst>
        </pc:cxnChg>
        <pc:cxnChg chg="add del mod">
          <ac:chgData name="Rachel Profitt" userId="33e63d03-b0ce-4cee-8a7f-3417702ed3c2" providerId="ADAL" clId="{A2E1E4F0-11D6-4442-B8D7-7D7C66B4BF2A}" dt="2022-12-30T18:09:31.414" v="1379" actId="478"/>
          <ac:cxnSpMkLst>
            <pc:docMk/>
            <pc:sldMk cId="1461724430" sldId="2076138241"/>
            <ac:cxnSpMk id="148" creationId="{5DAE399D-CC47-D3ED-87C4-9A67F8FDACA8}"/>
          </ac:cxnSpMkLst>
        </pc:cxnChg>
        <pc:cxnChg chg="add del mod">
          <ac:chgData name="Rachel Profitt" userId="33e63d03-b0ce-4cee-8a7f-3417702ed3c2" providerId="ADAL" clId="{A2E1E4F0-11D6-4442-B8D7-7D7C66B4BF2A}" dt="2022-12-30T18:07:54.367" v="1365" actId="478"/>
          <ac:cxnSpMkLst>
            <pc:docMk/>
            <pc:sldMk cId="1461724430" sldId="2076138241"/>
            <ac:cxnSpMk id="151" creationId="{D1D6538B-53FB-19BB-9D8B-4548933E7834}"/>
          </ac:cxnSpMkLst>
        </pc:cxnChg>
        <pc:cxnChg chg="add del mod">
          <ac:chgData name="Rachel Profitt" userId="33e63d03-b0ce-4cee-8a7f-3417702ed3c2" providerId="ADAL" clId="{A2E1E4F0-11D6-4442-B8D7-7D7C66B4BF2A}" dt="2022-12-30T18:07:54.367" v="1365" actId="478"/>
          <ac:cxnSpMkLst>
            <pc:docMk/>
            <pc:sldMk cId="1461724430" sldId="2076138241"/>
            <ac:cxnSpMk id="154" creationId="{DBCC50F9-5F27-FA2A-CCF2-76A759D40224}"/>
          </ac:cxnSpMkLst>
        </pc:cxnChg>
        <pc:cxnChg chg="add del mod">
          <ac:chgData name="Rachel Profitt" userId="33e63d03-b0ce-4cee-8a7f-3417702ed3c2" providerId="ADAL" clId="{A2E1E4F0-11D6-4442-B8D7-7D7C66B4BF2A}" dt="2022-12-30T18:07:54.367" v="1365" actId="478"/>
          <ac:cxnSpMkLst>
            <pc:docMk/>
            <pc:sldMk cId="1461724430" sldId="2076138241"/>
            <ac:cxnSpMk id="157" creationId="{3424A798-B3F0-E95A-5AB5-2EEF34521948}"/>
          </ac:cxnSpMkLst>
        </pc:cxnChg>
        <pc:cxnChg chg="add del mod">
          <ac:chgData name="Rachel Profitt" userId="33e63d03-b0ce-4cee-8a7f-3417702ed3c2" providerId="ADAL" clId="{A2E1E4F0-11D6-4442-B8D7-7D7C66B4BF2A}" dt="2022-12-30T18:07:17.683" v="1358" actId="478"/>
          <ac:cxnSpMkLst>
            <pc:docMk/>
            <pc:sldMk cId="1461724430" sldId="2076138241"/>
            <ac:cxnSpMk id="160" creationId="{9AACDB20-E67C-DE0F-6DB9-C475C7F32928}"/>
          </ac:cxnSpMkLst>
        </pc:cxnChg>
        <pc:cxnChg chg="add del mod">
          <ac:chgData name="Rachel Profitt" userId="33e63d03-b0ce-4cee-8a7f-3417702ed3c2" providerId="ADAL" clId="{A2E1E4F0-11D6-4442-B8D7-7D7C66B4BF2A}" dt="2022-12-30T18:07:17.683" v="1358" actId="478"/>
          <ac:cxnSpMkLst>
            <pc:docMk/>
            <pc:sldMk cId="1461724430" sldId="2076138241"/>
            <ac:cxnSpMk id="163" creationId="{0C6B2B53-5C38-905B-33C5-6D8A6EF143B0}"/>
          </ac:cxnSpMkLst>
        </pc:cxnChg>
        <pc:cxnChg chg="add del mod">
          <ac:chgData name="Rachel Profitt" userId="33e63d03-b0ce-4cee-8a7f-3417702ed3c2" providerId="ADAL" clId="{A2E1E4F0-11D6-4442-B8D7-7D7C66B4BF2A}" dt="2022-12-30T18:05:06.435" v="1219" actId="478"/>
          <ac:cxnSpMkLst>
            <pc:docMk/>
            <pc:sldMk cId="1461724430" sldId="2076138241"/>
            <ac:cxnSpMk id="166" creationId="{D5AAD7C6-E011-5110-271B-8F413C9E8636}"/>
          </ac:cxnSpMkLst>
        </pc:cxnChg>
        <pc:cxnChg chg="add del mod">
          <ac:chgData name="Rachel Profitt" userId="33e63d03-b0ce-4cee-8a7f-3417702ed3c2" providerId="ADAL" clId="{A2E1E4F0-11D6-4442-B8D7-7D7C66B4BF2A}" dt="2022-12-30T18:05:06.435" v="1219" actId="478"/>
          <ac:cxnSpMkLst>
            <pc:docMk/>
            <pc:sldMk cId="1461724430" sldId="2076138241"/>
            <ac:cxnSpMk id="169" creationId="{55367C5C-4816-3DD7-D425-AA72E2E1572A}"/>
          </ac:cxnSpMkLst>
        </pc:cxnChg>
        <pc:cxnChg chg="add del mod">
          <ac:chgData name="Rachel Profitt" userId="33e63d03-b0ce-4cee-8a7f-3417702ed3c2" providerId="ADAL" clId="{A2E1E4F0-11D6-4442-B8D7-7D7C66B4BF2A}" dt="2022-12-30T18:07:37.683" v="1361" actId="478"/>
          <ac:cxnSpMkLst>
            <pc:docMk/>
            <pc:sldMk cId="1461724430" sldId="2076138241"/>
            <ac:cxnSpMk id="175" creationId="{BCAF2AD1-264A-AA6D-EF87-0DDA73BADBDC}"/>
          </ac:cxnSpMkLst>
        </pc:cxnChg>
        <pc:cxnChg chg="add del mod">
          <ac:chgData name="Rachel Profitt" userId="33e63d03-b0ce-4cee-8a7f-3417702ed3c2" providerId="ADAL" clId="{A2E1E4F0-11D6-4442-B8D7-7D7C66B4BF2A}" dt="2022-12-30T18:07:39.547" v="1362" actId="478"/>
          <ac:cxnSpMkLst>
            <pc:docMk/>
            <pc:sldMk cId="1461724430" sldId="2076138241"/>
            <ac:cxnSpMk id="176" creationId="{F66B0D3A-1044-27DD-7156-93EB51B9B712}"/>
          </ac:cxnSpMkLst>
        </pc:cxnChg>
        <pc:cxnChg chg="add del mod">
          <ac:chgData name="Rachel Profitt" userId="33e63d03-b0ce-4cee-8a7f-3417702ed3c2" providerId="ADAL" clId="{A2E1E4F0-11D6-4442-B8D7-7D7C66B4BF2A}" dt="2022-12-30T18:07:58.313" v="1367" actId="478"/>
          <ac:cxnSpMkLst>
            <pc:docMk/>
            <pc:sldMk cId="1461724430" sldId="2076138241"/>
            <ac:cxnSpMk id="183" creationId="{E3D7E647-9C44-0B39-649B-1ACA3B86639B}"/>
          </ac:cxnSpMkLst>
        </pc:cxnChg>
        <pc:cxnChg chg="add del mod">
          <ac:chgData name="Rachel Profitt" userId="33e63d03-b0ce-4cee-8a7f-3417702ed3c2" providerId="ADAL" clId="{A2E1E4F0-11D6-4442-B8D7-7D7C66B4BF2A}" dt="2022-12-30T18:07:56.520" v="1366" actId="478"/>
          <ac:cxnSpMkLst>
            <pc:docMk/>
            <pc:sldMk cId="1461724430" sldId="2076138241"/>
            <ac:cxnSpMk id="187" creationId="{52BBCA5B-2E6C-3DEF-95A8-178189F2D8B2}"/>
          </ac:cxnSpMkLst>
        </pc:cxnChg>
        <pc:cxnChg chg="add mod">
          <ac:chgData name="Rachel Profitt" userId="33e63d03-b0ce-4cee-8a7f-3417702ed3c2" providerId="ADAL" clId="{A2E1E4F0-11D6-4442-B8D7-7D7C66B4BF2A}" dt="2022-12-30T18:09:47.266" v="1384" actId="14100"/>
          <ac:cxnSpMkLst>
            <pc:docMk/>
            <pc:sldMk cId="1461724430" sldId="2076138241"/>
            <ac:cxnSpMk id="212" creationId="{8EC79AD2-41D9-289A-105F-9CA27F52F0C2}"/>
          </ac:cxnSpMkLst>
        </pc:cxnChg>
        <pc:cxnChg chg="add mod">
          <ac:chgData name="Rachel Profitt" userId="33e63d03-b0ce-4cee-8a7f-3417702ed3c2" providerId="ADAL" clId="{A2E1E4F0-11D6-4442-B8D7-7D7C66B4BF2A}" dt="2022-12-30T18:10:05.923" v="1389" actId="554"/>
          <ac:cxnSpMkLst>
            <pc:docMk/>
            <pc:sldMk cId="1461724430" sldId="2076138241"/>
            <ac:cxnSpMk id="215" creationId="{2FC72BDE-4BF0-DB6D-E00A-324823004670}"/>
          </ac:cxnSpMkLst>
        </pc:cxnChg>
        <pc:cxnChg chg="add mod">
          <ac:chgData name="Rachel Profitt" userId="33e63d03-b0ce-4cee-8a7f-3417702ed3c2" providerId="ADAL" clId="{A2E1E4F0-11D6-4442-B8D7-7D7C66B4BF2A}" dt="2022-12-30T18:10:26.350" v="1392" actId="1582"/>
          <ac:cxnSpMkLst>
            <pc:docMk/>
            <pc:sldMk cId="1461724430" sldId="2076138241"/>
            <ac:cxnSpMk id="219" creationId="{5B4E2F75-8B96-1410-D8FA-E54ADA021760}"/>
          </ac:cxnSpMkLst>
        </pc:cxnChg>
        <pc:cxnChg chg="add mod">
          <ac:chgData name="Rachel Profitt" userId="33e63d03-b0ce-4cee-8a7f-3417702ed3c2" providerId="ADAL" clId="{A2E1E4F0-11D6-4442-B8D7-7D7C66B4BF2A}" dt="2022-12-30T18:10:36.904" v="1395" actId="14100"/>
          <ac:cxnSpMkLst>
            <pc:docMk/>
            <pc:sldMk cId="1461724430" sldId="2076138241"/>
            <ac:cxnSpMk id="220" creationId="{9DC7757D-C3CA-89C7-6FF0-8B98E197735A}"/>
          </ac:cxnSpMkLst>
        </pc:cxnChg>
        <pc:cxnChg chg="add mod">
          <ac:chgData name="Rachel Profitt" userId="33e63d03-b0ce-4cee-8a7f-3417702ed3c2" providerId="ADAL" clId="{A2E1E4F0-11D6-4442-B8D7-7D7C66B4BF2A}" dt="2022-12-30T18:10:49.274" v="1398" actId="14100"/>
          <ac:cxnSpMkLst>
            <pc:docMk/>
            <pc:sldMk cId="1461724430" sldId="2076138241"/>
            <ac:cxnSpMk id="223" creationId="{B85B3DE8-A85E-4DF8-0BDA-6BB51471C676}"/>
          </ac:cxnSpMkLst>
        </pc:cxnChg>
        <pc:cxnChg chg="add mod">
          <ac:chgData name="Rachel Profitt" userId="33e63d03-b0ce-4cee-8a7f-3417702ed3c2" providerId="ADAL" clId="{A2E1E4F0-11D6-4442-B8D7-7D7C66B4BF2A}" dt="2022-12-30T18:12:11.848" v="1611" actId="14100"/>
          <ac:cxnSpMkLst>
            <pc:docMk/>
            <pc:sldMk cId="1461724430" sldId="2076138241"/>
            <ac:cxnSpMk id="226" creationId="{A8FC4DFB-E8C5-D6B7-4DDE-586B29DA8E6D}"/>
          </ac:cxnSpMkLst>
        </pc:cxnChg>
        <pc:cxnChg chg="add mod">
          <ac:chgData name="Rachel Profitt" userId="33e63d03-b0ce-4cee-8a7f-3417702ed3c2" providerId="ADAL" clId="{A2E1E4F0-11D6-4442-B8D7-7D7C66B4BF2A}" dt="2022-12-30T18:12:22.192" v="1614" actId="14100"/>
          <ac:cxnSpMkLst>
            <pc:docMk/>
            <pc:sldMk cId="1461724430" sldId="2076138241"/>
            <ac:cxnSpMk id="229" creationId="{F0E92CAB-061E-4292-4677-ACFEB0709536}"/>
          </ac:cxnSpMkLst>
        </pc:cxnChg>
        <pc:cxnChg chg="add mod">
          <ac:chgData name="Rachel Profitt" userId="33e63d03-b0ce-4cee-8a7f-3417702ed3c2" providerId="ADAL" clId="{A2E1E4F0-11D6-4442-B8D7-7D7C66B4BF2A}" dt="2022-12-30T18:12:27.992" v="1617" actId="14100"/>
          <ac:cxnSpMkLst>
            <pc:docMk/>
            <pc:sldMk cId="1461724430" sldId="2076138241"/>
            <ac:cxnSpMk id="232" creationId="{5B28543F-BFF0-068B-0147-62C8987822C5}"/>
          </ac:cxnSpMkLst>
        </pc:cxnChg>
        <pc:cxnChg chg="add mod">
          <ac:chgData name="Rachel Profitt" userId="33e63d03-b0ce-4cee-8a7f-3417702ed3c2" providerId="ADAL" clId="{A2E1E4F0-11D6-4442-B8D7-7D7C66B4BF2A}" dt="2022-12-30T18:12:35.846" v="1620" actId="14100"/>
          <ac:cxnSpMkLst>
            <pc:docMk/>
            <pc:sldMk cId="1461724430" sldId="2076138241"/>
            <ac:cxnSpMk id="235" creationId="{B45490DA-2A9D-3BD4-F1A5-54783D7563E2}"/>
          </ac:cxnSpMkLst>
        </pc:cxnChg>
        <pc:cxnChg chg="add mod">
          <ac:chgData name="Rachel Profitt" userId="33e63d03-b0ce-4cee-8a7f-3417702ed3c2" providerId="ADAL" clId="{A2E1E4F0-11D6-4442-B8D7-7D7C66B4BF2A}" dt="2022-12-30T18:12:42.694" v="1623" actId="14100"/>
          <ac:cxnSpMkLst>
            <pc:docMk/>
            <pc:sldMk cId="1461724430" sldId="2076138241"/>
            <ac:cxnSpMk id="238" creationId="{DF3E5426-53F8-0D48-1358-3E2173196980}"/>
          </ac:cxnSpMkLst>
        </pc:cxnChg>
      </pc:sldChg>
      <pc:sldChg chg="modSp add modNotesTx">
        <pc:chgData name="Rachel Profitt" userId="33e63d03-b0ce-4cee-8a7f-3417702ed3c2" providerId="ADAL" clId="{A2E1E4F0-11D6-4442-B8D7-7D7C66B4BF2A}" dt="2022-12-30T17:59:00.196" v="1111" actId="20577"/>
        <pc:sldMkLst>
          <pc:docMk/>
          <pc:sldMk cId="2108815306" sldId="2076138242"/>
        </pc:sldMkLst>
        <pc:spChg chg="mod">
          <ac:chgData name="Rachel Profitt" userId="33e63d03-b0ce-4cee-8a7f-3417702ed3c2" providerId="ADAL" clId="{A2E1E4F0-11D6-4442-B8D7-7D7C66B4BF2A}" dt="2022-12-30T17:29:05.474" v="512"/>
          <ac:spMkLst>
            <pc:docMk/>
            <pc:sldMk cId="2108815306" sldId="2076138242"/>
            <ac:spMk id="6" creationId="{1854B13D-C36E-1531-E1EB-962EFE4D7720}"/>
          </ac:spMkLst>
        </pc:spChg>
        <pc:spChg chg="mod">
          <ac:chgData name="Rachel Profitt" userId="33e63d03-b0ce-4cee-8a7f-3417702ed3c2" providerId="ADAL" clId="{A2E1E4F0-11D6-4442-B8D7-7D7C66B4BF2A}" dt="2022-12-30T17:29:05.474" v="512"/>
          <ac:spMkLst>
            <pc:docMk/>
            <pc:sldMk cId="2108815306" sldId="2076138242"/>
            <ac:spMk id="7" creationId="{01DD8D9F-C63D-B237-3684-F7EBFA22ED6C}"/>
          </ac:spMkLst>
        </pc:spChg>
        <pc:spChg chg="mod">
          <ac:chgData name="Rachel Profitt" userId="33e63d03-b0ce-4cee-8a7f-3417702ed3c2" providerId="ADAL" clId="{A2E1E4F0-11D6-4442-B8D7-7D7C66B4BF2A}" dt="2022-12-30T17:29:05.474" v="512"/>
          <ac:spMkLst>
            <pc:docMk/>
            <pc:sldMk cId="2108815306" sldId="2076138242"/>
            <ac:spMk id="8" creationId="{73F31722-F119-94C9-63B6-CE9C4317866C}"/>
          </ac:spMkLst>
        </pc:spChg>
        <pc:spChg chg="mod">
          <ac:chgData name="Rachel Profitt" userId="33e63d03-b0ce-4cee-8a7f-3417702ed3c2" providerId="ADAL" clId="{A2E1E4F0-11D6-4442-B8D7-7D7C66B4BF2A}" dt="2022-12-30T17:29:05.474" v="512"/>
          <ac:spMkLst>
            <pc:docMk/>
            <pc:sldMk cId="2108815306" sldId="2076138242"/>
            <ac:spMk id="9" creationId="{1BFD01C4-2AAC-E2B0-CAE9-A6C51A51D06F}"/>
          </ac:spMkLst>
        </pc:spChg>
        <pc:spChg chg="mod">
          <ac:chgData name="Rachel Profitt" userId="33e63d03-b0ce-4cee-8a7f-3417702ed3c2" providerId="ADAL" clId="{A2E1E4F0-11D6-4442-B8D7-7D7C66B4BF2A}" dt="2022-12-30T17:29:05.474" v="512"/>
          <ac:spMkLst>
            <pc:docMk/>
            <pc:sldMk cId="2108815306" sldId="2076138242"/>
            <ac:spMk id="12" creationId="{733EF8ED-F4C6-8A22-739C-16673199C428}"/>
          </ac:spMkLst>
        </pc:spChg>
        <pc:spChg chg="mod">
          <ac:chgData name="Rachel Profitt" userId="33e63d03-b0ce-4cee-8a7f-3417702ed3c2" providerId="ADAL" clId="{A2E1E4F0-11D6-4442-B8D7-7D7C66B4BF2A}" dt="2022-12-30T17:29:05.474" v="512"/>
          <ac:spMkLst>
            <pc:docMk/>
            <pc:sldMk cId="2108815306" sldId="2076138242"/>
            <ac:spMk id="14" creationId="{CD01E738-6656-CA86-5D6A-21E6FE2532F4}"/>
          </ac:spMkLst>
        </pc:spChg>
        <pc:spChg chg="mod">
          <ac:chgData name="Rachel Profitt" userId="33e63d03-b0ce-4cee-8a7f-3417702ed3c2" providerId="ADAL" clId="{A2E1E4F0-11D6-4442-B8D7-7D7C66B4BF2A}" dt="2022-12-30T17:29:05.474" v="512"/>
          <ac:spMkLst>
            <pc:docMk/>
            <pc:sldMk cId="2108815306" sldId="2076138242"/>
            <ac:spMk id="15" creationId="{F88188FD-4D35-24FD-EDC0-FA36FF53DDF7}"/>
          </ac:spMkLst>
        </pc:spChg>
        <pc:spChg chg="mod">
          <ac:chgData name="Rachel Profitt" userId="33e63d03-b0ce-4cee-8a7f-3417702ed3c2" providerId="ADAL" clId="{A2E1E4F0-11D6-4442-B8D7-7D7C66B4BF2A}" dt="2022-12-30T17:29:05.474" v="512"/>
          <ac:spMkLst>
            <pc:docMk/>
            <pc:sldMk cId="2108815306" sldId="2076138242"/>
            <ac:spMk id="16" creationId="{92F79E4C-19BE-7988-B0A6-3B856D8DA467}"/>
          </ac:spMkLst>
        </pc:spChg>
        <pc:spChg chg="mod">
          <ac:chgData name="Rachel Profitt" userId="33e63d03-b0ce-4cee-8a7f-3417702ed3c2" providerId="ADAL" clId="{A2E1E4F0-11D6-4442-B8D7-7D7C66B4BF2A}" dt="2022-12-30T17:29:05.474" v="512"/>
          <ac:spMkLst>
            <pc:docMk/>
            <pc:sldMk cId="2108815306" sldId="2076138242"/>
            <ac:spMk id="17" creationId="{C8CB40BB-F241-92B9-49A2-E6259B0E3041}"/>
          </ac:spMkLst>
        </pc:spChg>
        <pc:spChg chg="mod">
          <ac:chgData name="Rachel Profitt" userId="33e63d03-b0ce-4cee-8a7f-3417702ed3c2" providerId="ADAL" clId="{A2E1E4F0-11D6-4442-B8D7-7D7C66B4BF2A}" dt="2022-12-30T17:29:05.474" v="512"/>
          <ac:spMkLst>
            <pc:docMk/>
            <pc:sldMk cId="2108815306" sldId="2076138242"/>
            <ac:spMk id="18" creationId="{8AB6BB87-B2B4-DFB7-C0B7-A09768B6F140}"/>
          </ac:spMkLst>
        </pc:spChg>
        <pc:spChg chg="mod">
          <ac:chgData name="Rachel Profitt" userId="33e63d03-b0ce-4cee-8a7f-3417702ed3c2" providerId="ADAL" clId="{A2E1E4F0-11D6-4442-B8D7-7D7C66B4BF2A}" dt="2022-12-30T17:29:05.474" v="512"/>
          <ac:spMkLst>
            <pc:docMk/>
            <pc:sldMk cId="2108815306" sldId="2076138242"/>
            <ac:spMk id="19" creationId="{802B3CEC-1EFC-2BD2-F8FF-DBE7BB8245CA}"/>
          </ac:spMkLst>
        </pc:spChg>
        <pc:spChg chg="mod">
          <ac:chgData name="Rachel Profitt" userId="33e63d03-b0ce-4cee-8a7f-3417702ed3c2" providerId="ADAL" clId="{A2E1E4F0-11D6-4442-B8D7-7D7C66B4BF2A}" dt="2022-12-30T17:29:05.474" v="512"/>
          <ac:spMkLst>
            <pc:docMk/>
            <pc:sldMk cId="2108815306" sldId="2076138242"/>
            <ac:spMk id="20" creationId="{4E9453BA-8F9A-462E-3B1D-6C3BB9D8CEB7}"/>
          </ac:spMkLst>
        </pc:spChg>
        <pc:spChg chg="mod">
          <ac:chgData name="Rachel Profitt" userId="33e63d03-b0ce-4cee-8a7f-3417702ed3c2" providerId="ADAL" clId="{A2E1E4F0-11D6-4442-B8D7-7D7C66B4BF2A}" dt="2022-12-30T17:29:05.474" v="512"/>
          <ac:spMkLst>
            <pc:docMk/>
            <pc:sldMk cId="2108815306" sldId="2076138242"/>
            <ac:spMk id="21" creationId="{745A2F65-24FF-ED27-EC25-38B7C3B827E9}"/>
          </ac:spMkLst>
        </pc:spChg>
        <pc:spChg chg="mod">
          <ac:chgData name="Rachel Profitt" userId="33e63d03-b0ce-4cee-8a7f-3417702ed3c2" providerId="ADAL" clId="{A2E1E4F0-11D6-4442-B8D7-7D7C66B4BF2A}" dt="2022-12-30T17:29:05.474" v="512"/>
          <ac:spMkLst>
            <pc:docMk/>
            <pc:sldMk cId="2108815306" sldId="2076138242"/>
            <ac:spMk id="22" creationId="{2652B860-B79A-BB35-ABC4-5DE428381760}"/>
          </ac:spMkLst>
        </pc:spChg>
        <pc:spChg chg="mod">
          <ac:chgData name="Rachel Profitt" userId="33e63d03-b0ce-4cee-8a7f-3417702ed3c2" providerId="ADAL" clId="{A2E1E4F0-11D6-4442-B8D7-7D7C66B4BF2A}" dt="2022-12-30T17:29:05.474" v="512"/>
          <ac:spMkLst>
            <pc:docMk/>
            <pc:sldMk cId="2108815306" sldId="2076138242"/>
            <ac:spMk id="23" creationId="{5CBFCCD2-0589-E2B3-E292-9C944496D343}"/>
          </ac:spMkLst>
        </pc:spChg>
        <pc:spChg chg="mod">
          <ac:chgData name="Rachel Profitt" userId="33e63d03-b0ce-4cee-8a7f-3417702ed3c2" providerId="ADAL" clId="{A2E1E4F0-11D6-4442-B8D7-7D7C66B4BF2A}" dt="2022-12-30T17:29:05.474" v="512"/>
          <ac:spMkLst>
            <pc:docMk/>
            <pc:sldMk cId="2108815306" sldId="2076138242"/>
            <ac:spMk id="24" creationId="{1FCF2DF1-97B1-8B72-B9A1-7026F9D1F140}"/>
          </ac:spMkLst>
        </pc:spChg>
        <pc:spChg chg="mod">
          <ac:chgData name="Rachel Profitt" userId="33e63d03-b0ce-4cee-8a7f-3417702ed3c2" providerId="ADAL" clId="{A2E1E4F0-11D6-4442-B8D7-7D7C66B4BF2A}" dt="2022-12-30T17:29:05.474" v="512"/>
          <ac:spMkLst>
            <pc:docMk/>
            <pc:sldMk cId="2108815306" sldId="2076138242"/>
            <ac:spMk id="25" creationId="{B9A6CB56-1A49-6351-DC74-B4988EF44A5E}"/>
          </ac:spMkLst>
        </pc:spChg>
        <pc:spChg chg="mod">
          <ac:chgData name="Rachel Profitt" userId="33e63d03-b0ce-4cee-8a7f-3417702ed3c2" providerId="ADAL" clId="{A2E1E4F0-11D6-4442-B8D7-7D7C66B4BF2A}" dt="2022-12-30T17:29:05.474" v="512"/>
          <ac:spMkLst>
            <pc:docMk/>
            <pc:sldMk cId="2108815306" sldId="2076138242"/>
            <ac:spMk id="26" creationId="{186148F1-5E4B-3F48-4FBA-A840D7404442}"/>
          </ac:spMkLst>
        </pc:spChg>
        <pc:spChg chg="mod">
          <ac:chgData name="Rachel Profitt" userId="33e63d03-b0ce-4cee-8a7f-3417702ed3c2" providerId="ADAL" clId="{A2E1E4F0-11D6-4442-B8D7-7D7C66B4BF2A}" dt="2022-12-30T17:29:05.474" v="512"/>
          <ac:spMkLst>
            <pc:docMk/>
            <pc:sldMk cId="2108815306" sldId="2076138242"/>
            <ac:spMk id="27" creationId="{72A00ACC-02DA-3FEA-B582-C75715CC4411}"/>
          </ac:spMkLst>
        </pc:spChg>
        <pc:spChg chg="mod">
          <ac:chgData name="Rachel Profitt" userId="33e63d03-b0ce-4cee-8a7f-3417702ed3c2" providerId="ADAL" clId="{A2E1E4F0-11D6-4442-B8D7-7D7C66B4BF2A}" dt="2022-12-30T17:29:05.474" v="512"/>
          <ac:spMkLst>
            <pc:docMk/>
            <pc:sldMk cId="2108815306" sldId="2076138242"/>
            <ac:spMk id="28" creationId="{A676BAFB-F58A-74D3-6F81-0CBBF8E00C3D}"/>
          </ac:spMkLst>
        </pc:spChg>
        <pc:spChg chg="mod">
          <ac:chgData name="Rachel Profitt" userId="33e63d03-b0ce-4cee-8a7f-3417702ed3c2" providerId="ADAL" clId="{A2E1E4F0-11D6-4442-B8D7-7D7C66B4BF2A}" dt="2022-12-30T17:29:05.474" v="512"/>
          <ac:spMkLst>
            <pc:docMk/>
            <pc:sldMk cId="2108815306" sldId="2076138242"/>
            <ac:spMk id="29" creationId="{04978327-2146-16EF-20F1-F2D00AB7640A}"/>
          </ac:spMkLst>
        </pc:spChg>
        <pc:spChg chg="mod">
          <ac:chgData name="Rachel Profitt" userId="33e63d03-b0ce-4cee-8a7f-3417702ed3c2" providerId="ADAL" clId="{A2E1E4F0-11D6-4442-B8D7-7D7C66B4BF2A}" dt="2022-12-30T17:29:05.474" v="512"/>
          <ac:spMkLst>
            <pc:docMk/>
            <pc:sldMk cId="2108815306" sldId="2076138242"/>
            <ac:spMk id="30" creationId="{079FCBA0-3779-5819-16AF-7B16637BED4D}"/>
          </ac:spMkLst>
        </pc:spChg>
        <pc:spChg chg="mod">
          <ac:chgData name="Rachel Profitt" userId="33e63d03-b0ce-4cee-8a7f-3417702ed3c2" providerId="ADAL" clId="{A2E1E4F0-11D6-4442-B8D7-7D7C66B4BF2A}" dt="2022-12-30T17:29:05.474" v="512"/>
          <ac:spMkLst>
            <pc:docMk/>
            <pc:sldMk cId="2108815306" sldId="2076138242"/>
            <ac:spMk id="31" creationId="{F28F8F67-765F-A546-A61D-152A6409AEE5}"/>
          </ac:spMkLst>
        </pc:spChg>
        <pc:spChg chg="mod">
          <ac:chgData name="Rachel Profitt" userId="33e63d03-b0ce-4cee-8a7f-3417702ed3c2" providerId="ADAL" clId="{A2E1E4F0-11D6-4442-B8D7-7D7C66B4BF2A}" dt="2022-12-30T17:29:05.474" v="512"/>
          <ac:spMkLst>
            <pc:docMk/>
            <pc:sldMk cId="2108815306" sldId="2076138242"/>
            <ac:spMk id="32" creationId="{02BA8988-0FB4-CD1A-C353-3A79E71844E8}"/>
          </ac:spMkLst>
        </pc:spChg>
        <pc:spChg chg="mod">
          <ac:chgData name="Rachel Profitt" userId="33e63d03-b0ce-4cee-8a7f-3417702ed3c2" providerId="ADAL" clId="{A2E1E4F0-11D6-4442-B8D7-7D7C66B4BF2A}" dt="2022-12-30T17:29:05.474" v="512"/>
          <ac:spMkLst>
            <pc:docMk/>
            <pc:sldMk cId="2108815306" sldId="2076138242"/>
            <ac:spMk id="33" creationId="{2C78828C-0A3E-1A78-2510-6C4CF4D688A9}"/>
          </ac:spMkLst>
        </pc:spChg>
        <pc:spChg chg="mod">
          <ac:chgData name="Rachel Profitt" userId="33e63d03-b0ce-4cee-8a7f-3417702ed3c2" providerId="ADAL" clId="{A2E1E4F0-11D6-4442-B8D7-7D7C66B4BF2A}" dt="2022-12-30T17:29:05.474" v="512"/>
          <ac:spMkLst>
            <pc:docMk/>
            <pc:sldMk cId="2108815306" sldId="2076138242"/>
            <ac:spMk id="34" creationId="{985F6898-E0D3-CBFA-5DB5-3CDCCCE75485}"/>
          </ac:spMkLst>
        </pc:spChg>
        <pc:spChg chg="mod">
          <ac:chgData name="Rachel Profitt" userId="33e63d03-b0ce-4cee-8a7f-3417702ed3c2" providerId="ADAL" clId="{A2E1E4F0-11D6-4442-B8D7-7D7C66B4BF2A}" dt="2022-12-30T17:29:05.474" v="512"/>
          <ac:spMkLst>
            <pc:docMk/>
            <pc:sldMk cId="2108815306" sldId="2076138242"/>
            <ac:spMk id="35" creationId="{D47337AC-834E-81CA-4033-13D500EB8B38}"/>
          </ac:spMkLst>
        </pc:spChg>
        <pc:spChg chg="mod">
          <ac:chgData name="Rachel Profitt" userId="33e63d03-b0ce-4cee-8a7f-3417702ed3c2" providerId="ADAL" clId="{A2E1E4F0-11D6-4442-B8D7-7D7C66B4BF2A}" dt="2022-12-30T17:29:05.474" v="512"/>
          <ac:spMkLst>
            <pc:docMk/>
            <pc:sldMk cId="2108815306" sldId="2076138242"/>
            <ac:spMk id="36" creationId="{1DC52003-4FAA-318D-903B-747710359154}"/>
          </ac:spMkLst>
        </pc:spChg>
        <pc:spChg chg="mod">
          <ac:chgData name="Rachel Profitt" userId="33e63d03-b0ce-4cee-8a7f-3417702ed3c2" providerId="ADAL" clId="{A2E1E4F0-11D6-4442-B8D7-7D7C66B4BF2A}" dt="2022-12-30T17:29:05.474" v="512"/>
          <ac:spMkLst>
            <pc:docMk/>
            <pc:sldMk cId="2108815306" sldId="2076138242"/>
            <ac:spMk id="37" creationId="{8E44CFA4-9B16-FE14-E2D3-F322443C1F38}"/>
          </ac:spMkLst>
        </pc:spChg>
        <pc:spChg chg="mod">
          <ac:chgData name="Rachel Profitt" userId="33e63d03-b0ce-4cee-8a7f-3417702ed3c2" providerId="ADAL" clId="{A2E1E4F0-11D6-4442-B8D7-7D7C66B4BF2A}" dt="2022-12-30T17:29:05.474" v="512"/>
          <ac:spMkLst>
            <pc:docMk/>
            <pc:sldMk cId="2108815306" sldId="2076138242"/>
            <ac:spMk id="38" creationId="{B5F4ED9B-3540-62A4-BDC6-EA8E0CE00086}"/>
          </ac:spMkLst>
        </pc:spChg>
        <pc:spChg chg="mod">
          <ac:chgData name="Rachel Profitt" userId="33e63d03-b0ce-4cee-8a7f-3417702ed3c2" providerId="ADAL" clId="{A2E1E4F0-11D6-4442-B8D7-7D7C66B4BF2A}" dt="2022-12-30T17:29:05.474" v="512"/>
          <ac:spMkLst>
            <pc:docMk/>
            <pc:sldMk cId="2108815306" sldId="2076138242"/>
            <ac:spMk id="39" creationId="{BBB4DB85-A297-A9C6-370B-077F1DF86DC6}"/>
          </ac:spMkLst>
        </pc:spChg>
        <pc:spChg chg="mod">
          <ac:chgData name="Rachel Profitt" userId="33e63d03-b0ce-4cee-8a7f-3417702ed3c2" providerId="ADAL" clId="{A2E1E4F0-11D6-4442-B8D7-7D7C66B4BF2A}" dt="2022-12-30T17:29:05.474" v="512"/>
          <ac:spMkLst>
            <pc:docMk/>
            <pc:sldMk cId="2108815306" sldId="2076138242"/>
            <ac:spMk id="40" creationId="{8A643375-A662-9BDF-D17E-ADED0062E0E6}"/>
          </ac:spMkLst>
        </pc:spChg>
        <pc:spChg chg="mod">
          <ac:chgData name="Rachel Profitt" userId="33e63d03-b0ce-4cee-8a7f-3417702ed3c2" providerId="ADAL" clId="{A2E1E4F0-11D6-4442-B8D7-7D7C66B4BF2A}" dt="2022-12-30T17:29:05.474" v="512"/>
          <ac:spMkLst>
            <pc:docMk/>
            <pc:sldMk cId="2108815306" sldId="2076138242"/>
            <ac:spMk id="71" creationId="{606D039E-71A0-8DEC-FD2E-FAF6B0AC16FF}"/>
          </ac:spMkLst>
        </pc:spChg>
        <pc:spChg chg="mod">
          <ac:chgData name="Rachel Profitt" userId="33e63d03-b0ce-4cee-8a7f-3417702ed3c2" providerId="ADAL" clId="{A2E1E4F0-11D6-4442-B8D7-7D7C66B4BF2A}" dt="2022-12-30T17:29:05.474" v="512"/>
          <ac:spMkLst>
            <pc:docMk/>
            <pc:sldMk cId="2108815306" sldId="2076138242"/>
            <ac:spMk id="72" creationId="{9AC50596-5562-77F4-1D96-ED60EF5A3464}"/>
          </ac:spMkLst>
        </pc:spChg>
        <pc:spChg chg="mod">
          <ac:chgData name="Rachel Profitt" userId="33e63d03-b0ce-4cee-8a7f-3417702ed3c2" providerId="ADAL" clId="{A2E1E4F0-11D6-4442-B8D7-7D7C66B4BF2A}" dt="2022-12-30T17:29:05.474" v="512"/>
          <ac:spMkLst>
            <pc:docMk/>
            <pc:sldMk cId="2108815306" sldId="2076138242"/>
            <ac:spMk id="73" creationId="{CFCA1808-3CD2-D795-0FCB-0B5412E5C81A}"/>
          </ac:spMkLst>
        </pc:spChg>
        <pc:spChg chg="mod">
          <ac:chgData name="Rachel Profitt" userId="33e63d03-b0ce-4cee-8a7f-3417702ed3c2" providerId="ADAL" clId="{A2E1E4F0-11D6-4442-B8D7-7D7C66B4BF2A}" dt="2022-12-30T17:29:05.474" v="512"/>
          <ac:spMkLst>
            <pc:docMk/>
            <pc:sldMk cId="2108815306" sldId="2076138242"/>
            <ac:spMk id="74" creationId="{11CD2DCA-0BD4-69B9-923B-0BD8C825A750}"/>
          </ac:spMkLst>
        </pc:spChg>
        <pc:cxnChg chg="mod">
          <ac:chgData name="Rachel Profitt" userId="33e63d03-b0ce-4cee-8a7f-3417702ed3c2" providerId="ADAL" clId="{A2E1E4F0-11D6-4442-B8D7-7D7C66B4BF2A}" dt="2022-12-30T17:29:05.474" v="512"/>
          <ac:cxnSpMkLst>
            <pc:docMk/>
            <pc:sldMk cId="2108815306" sldId="2076138242"/>
            <ac:cxnSpMk id="3" creationId="{CF279977-76AD-3494-9EC4-58406218C12F}"/>
          </ac:cxnSpMkLst>
        </pc:cxnChg>
        <pc:cxnChg chg="mod">
          <ac:chgData name="Rachel Profitt" userId="33e63d03-b0ce-4cee-8a7f-3417702ed3c2" providerId="ADAL" clId="{A2E1E4F0-11D6-4442-B8D7-7D7C66B4BF2A}" dt="2022-12-30T17:29:05.474" v="512"/>
          <ac:cxnSpMkLst>
            <pc:docMk/>
            <pc:sldMk cId="2108815306" sldId="2076138242"/>
            <ac:cxnSpMk id="5" creationId="{1FDCD794-5302-36D6-251D-FB5C2883547E}"/>
          </ac:cxnSpMkLst>
        </pc:cxnChg>
        <pc:cxnChg chg="mod">
          <ac:chgData name="Rachel Profitt" userId="33e63d03-b0ce-4cee-8a7f-3417702ed3c2" providerId="ADAL" clId="{A2E1E4F0-11D6-4442-B8D7-7D7C66B4BF2A}" dt="2022-12-30T17:29:05.474" v="512"/>
          <ac:cxnSpMkLst>
            <pc:docMk/>
            <pc:sldMk cId="2108815306" sldId="2076138242"/>
            <ac:cxnSpMk id="11" creationId="{51E6BC23-213D-BAA2-C43F-4214412328CB}"/>
          </ac:cxnSpMkLst>
        </pc:cxnChg>
        <pc:cxnChg chg="mod">
          <ac:chgData name="Rachel Profitt" userId="33e63d03-b0ce-4cee-8a7f-3417702ed3c2" providerId="ADAL" clId="{A2E1E4F0-11D6-4442-B8D7-7D7C66B4BF2A}" dt="2022-12-30T17:29:05.474" v="512"/>
          <ac:cxnSpMkLst>
            <pc:docMk/>
            <pc:sldMk cId="2108815306" sldId="2076138242"/>
            <ac:cxnSpMk id="13" creationId="{EF598E65-E5E7-357F-307E-A49F8FFC61D5}"/>
          </ac:cxnSpMkLst>
        </pc:cxnChg>
        <pc:cxnChg chg="mod">
          <ac:chgData name="Rachel Profitt" userId="33e63d03-b0ce-4cee-8a7f-3417702ed3c2" providerId="ADAL" clId="{A2E1E4F0-11D6-4442-B8D7-7D7C66B4BF2A}" dt="2022-12-30T17:29:05.474" v="512"/>
          <ac:cxnSpMkLst>
            <pc:docMk/>
            <pc:sldMk cId="2108815306" sldId="2076138242"/>
            <ac:cxnSpMk id="43" creationId="{6ED03CAB-4E1C-89BD-983D-362A5AF198A0}"/>
          </ac:cxnSpMkLst>
        </pc:cxnChg>
        <pc:cxnChg chg="mod">
          <ac:chgData name="Rachel Profitt" userId="33e63d03-b0ce-4cee-8a7f-3417702ed3c2" providerId="ADAL" clId="{A2E1E4F0-11D6-4442-B8D7-7D7C66B4BF2A}" dt="2022-12-30T17:29:05.474" v="512"/>
          <ac:cxnSpMkLst>
            <pc:docMk/>
            <pc:sldMk cId="2108815306" sldId="2076138242"/>
            <ac:cxnSpMk id="45" creationId="{5E78D153-1E8E-84D0-9495-AC0C3C461C36}"/>
          </ac:cxnSpMkLst>
        </pc:cxnChg>
        <pc:cxnChg chg="mod">
          <ac:chgData name="Rachel Profitt" userId="33e63d03-b0ce-4cee-8a7f-3417702ed3c2" providerId="ADAL" clId="{A2E1E4F0-11D6-4442-B8D7-7D7C66B4BF2A}" dt="2022-12-30T17:29:05.474" v="512"/>
          <ac:cxnSpMkLst>
            <pc:docMk/>
            <pc:sldMk cId="2108815306" sldId="2076138242"/>
            <ac:cxnSpMk id="47" creationId="{BB90F26A-A20F-55A5-287F-81DA1CD19F5B}"/>
          </ac:cxnSpMkLst>
        </pc:cxnChg>
        <pc:cxnChg chg="mod">
          <ac:chgData name="Rachel Profitt" userId="33e63d03-b0ce-4cee-8a7f-3417702ed3c2" providerId="ADAL" clId="{A2E1E4F0-11D6-4442-B8D7-7D7C66B4BF2A}" dt="2022-12-30T17:29:05.474" v="512"/>
          <ac:cxnSpMkLst>
            <pc:docMk/>
            <pc:sldMk cId="2108815306" sldId="2076138242"/>
            <ac:cxnSpMk id="49" creationId="{AB9EFC9B-1474-A8E6-98F8-8AEF0A9B42D7}"/>
          </ac:cxnSpMkLst>
        </pc:cxnChg>
        <pc:cxnChg chg="mod">
          <ac:chgData name="Rachel Profitt" userId="33e63d03-b0ce-4cee-8a7f-3417702ed3c2" providerId="ADAL" clId="{A2E1E4F0-11D6-4442-B8D7-7D7C66B4BF2A}" dt="2022-12-30T17:29:05.474" v="512"/>
          <ac:cxnSpMkLst>
            <pc:docMk/>
            <pc:sldMk cId="2108815306" sldId="2076138242"/>
            <ac:cxnSpMk id="51" creationId="{D90C9BBC-FA5F-9E90-2788-0D625D2ED7FA}"/>
          </ac:cxnSpMkLst>
        </pc:cxnChg>
        <pc:cxnChg chg="mod">
          <ac:chgData name="Rachel Profitt" userId="33e63d03-b0ce-4cee-8a7f-3417702ed3c2" providerId="ADAL" clId="{A2E1E4F0-11D6-4442-B8D7-7D7C66B4BF2A}" dt="2022-12-30T17:29:05.474" v="512"/>
          <ac:cxnSpMkLst>
            <pc:docMk/>
            <pc:sldMk cId="2108815306" sldId="2076138242"/>
            <ac:cxnSpMk id="53" creationId="{8D78EA10-E7DE-942C-E9F4-A47BE2088ECA}"/>
          </ac:cxnSpMkLst>
        </pc:cxnChg>
        <pc:cxnChg chg="mod">
          <ac:chgData name="Rachel Profitt" userId="33e63d03-b0ce-4cee-8a7f-3417702ed3c2" providerId="ADAL" clId="{A2E1E4F0-11D6-4442-B8D7-7D7C66B4BF2A}" dt="2022-12-30T17:29:05.474" v="512"/>
          <ac:cxnSpMkLst>
            <pc:docMk/>
            <pc:sldMk cId="2108815306" sldId="2076138242"/>
            <ac:cxnSpMk id="55" creationId="{1A2A9865-9F96-8EAF-A233-BBD23C9ACA45}"/>
          </ac:cxnSpMkLst>
        </pc:cxnChg>
        <pc:cxnChg chg="mod">
          <ac:chgData name="Rachel Profitt" userId="33e63d03-b0ce-4cee-8a7f-3417702ed3c2" providerId="ADAL" clId="{A2E1E4F0-11D6-4442-B8D7-7D7C66B4BF2A}" dt="2022-12-30T17:29:05.474" v="512"/>
          <ac:cxnSpMkLst>
            <pc:docMk/>
            <pc:sldMk cId="2108815306" sldId="2076138242"/>
            <ac:cxnSpMk id="58" creationId="{A8F9E92D-875E-D04F-5A99-267AD010BA4F}"/>
          </ac:cxnSpMkLst>
        </pc:cxnChg>
        <pc:cxnChg chg="mod">
          <ac:chgData name="Rachel Profitt" userId="33e63d03-b0ce-4cee-8a7f-3417702ed3c2" providerId="ADAL" clId="{A2E1E4F0-11D6-4442-B8D7-7D7C66B4BF2A}" dt="2022-12-30T17:29:05.474" v="512"/>
          <ac:cxnSpMkLst>
            <pc:docMk/>
            <pc:sldMk cId="2108815306" sldId="2076138242"/>
            <ac:cxnSpMk id="60" creationId="{ED3ABF12-3638-DF9F-C16C-E6F9F0FB826F}"/>
          </ac:cxnSpMkLst>
        </pc:cxnChg>
        <pc:cxnChg chg="mod">
          <ac:chgData name="Rachel Profitt" userId="33e63d03-b0ce-4cee-8a7f-3417702ed3c2" providerId="ADAL" clId="{A2E1E4F0-11D6-4442-B8D7-7D7C66B4BF2A}" dt="2022-12-30T17:29:05.474" v="512"/>
          <ac:cxnSpMkLst>
            <pc:docMk/>
            <pc:sldMk cId="2108815306" sldId="2076138242"/>
            <ac:cxnSpMk id="63" creationId="{C173BC74-CA88-675C-6B8C-7A1871EF82DE}"/>
          </ac:cxnSpMkLst>
        </pc:cxnChg>
        <pc:cxnChg chg="mod">
          <ac:chgData name="Rachel Profitt" userId="33e63d03-b0ce-4cee-8a7f-3417702ed3c2" providerId="ADAL" clId="{A2E1E4F0-11D6-4442-B8D7-7D7C66B4BF2A}" dt="2022-12-30T17:29:05.474" v="512"/>
          <ac:cxnSpMkLst>
            <pc:docMk/>
            <pc:sldMk cId="2108815306" sldId="2076138242"/>
            <ac:cxnSpMk id="65" creationId="{CB1617F4-E23E-65AA-0569-21E04C45CC7D}"/>
          </ac:cxnSpMkLst>
        </pc:cxnChg>
        <pc:cxnChg chg="mod">
          <ac:chgData name="Rachel Profitt" userId="33e63d03-b0ce-4cee-8a7f-3417702ed3c2" providerId="ADAL" clId="{A2E1E4F0-11D6-4442-B8D7-7D7C66B4BF2A}" dt="2022-12-30T17:29:05.474" v="512"/>
          <ac:cxnSpMkLst>
            <pc:docMk/>
            <pc:sldMk cId="2108815306" sldId="2076138242"/>
            <ac:cxnSpMk id="67" creationId="{88A8A8D7-5799-4E05-DAA8-7BC9E7CD3B1C}"/>
          </ac:cxnSpMkLst>
        </pc:cxnChg>
        <pc:cxnChg chg="mod">
          <ac:chgData name="Rachel Profitt" userId="33e63d03-b0ce-4cee-8a7f-3417702ed3c2" providerId="ADAL" clId="{A2E1E4F0-11D6-4442-B8D7-7D7C66B4BF2A}" dt="2022-12-30T17:29:05.474" v="512"/>
          <ac:cxnSpMkLst>
            <pc:docMk/>
            <pc:sldMk cId="2108815306" sldId="2076138242"/>
            <ac:cxnSpMk id="69" creationId="{FAC0D012-8F7F-34F4-8ED5-7754F369F2CB}"/>
          </ac:cxnSpMkLst>
        </pc:cxnChg>
      </pc:sldChg>
      <pc:sldChg chg="modSp add mod">
        <pc:chgData name="Rachel Profitt" userId="33e63d03-b0ce-4cee-8a7f-3417702ed3c2" providerId="ADAL" clId="{A2E1E4F0-11D6-4442-B8D7-7D7C66B4BF2A}" dt="2022-12-30T18:02:19.388" v="1217" actId="2085"/>
        <pc:sldMkLst>
          <pc:docMk/>
          <pc:sldMk cId="1797999038" sldId="2076138243"/>
        </pc:sldMkLst>
        <pc:spChg chg="mod">
          <ac:chgData name="Rachel Profitt" userId="33e63d03-b0ce-4cee-8a7f-3417702ed3c2" providerId="ADAL" clId="{A2E1E4F0-11D6-4442-B8D7-7D7C66B4BF2A}" dt="2022-12-30T18:02:19.388" v="1217" actId="2085"/>
          <ac:spMkLst>
            <pc:docMk/>
            <pc:sldMk cId="1797999038" sldId="2076138243"/>
            <ac:spMk id="72" creationId="{9AC50596-5562-77F4-1D96-ED60EF5A3464}"/>
          </ac:spMkLst>
        </pc:spChg>
        <pc:spChg chg="mod">
          <ac:chgData name="Rachel Profitt" userId="33e63d03-b0ce-4cee-8a7f-3417702ed3c2" providerId="ADAL" clId="{A2E1E4F0-11D6-4442-B8D7-7D7C66B4BF2A}" dt="2022-12-30T18:02:19.388" v="1217" actId="2085"/>
          <ac:spMkLst>
            <pc:docMk/>
            <pc:sldMk cId="1797999038" sldId="2076138243"/>
            <ac:spMk id="191" creationId="{CEBAF7B4-65EF-C2F6-A6F3-DE6E6DE09AB2}"/>
          </ac:spMkLst>
        </pc:spChg>
        <pc:spChg chg="mod">
          <ac:chgData name="Rachel Profitt" userId="33e63d03-b0ce-4cee-8a7f-3417702ed3c2" providerId="ADAL" clId="{A2E1E4F0-11D6-4442-B8D7-7D7C66B4BF2A}" dt="2022-12-30T18:02:19.388" v="1217" actId="2085"/>
          <ac:spMkLst>
            <pc:docMk/>
            <pc:sldMk cId="1797999038" sldId="2076138243"/>
            <ac:spMk id="192" creationId="{62F87F17-F3FE-4DBF-739D-32B31C4F6D55}"/>
          </ac:spMkLst>
        </pc:spChg>
      </pc:sldChg>
      <pc:sldChg chg="addSp modSp new mod ord modNotesTx">
        <pc:chgData name="Rachel Profitt" userId="33e63d03-b0ce-4cee-8a7f-3417702ed3c2" providerId="ADAL" clId="{A2E1E4F0-11D6-4442-B8D7-7D7C66B4BF2A}" dt="2022-12-30T18:22:50.927" v="1762" actId="404"/>
        <pc:sldMkLst>
          <pc:docMk/>
          <pc:sldMk cId="1271451233" sldId="2076138244"/>
        </pc:sldMkLst>
        <pc:graphicFrameChg chg="add mod modGraphic">
          <ac:chgData name="Rachel Profitt" userId="33e63d03-b0ce-4cee-8a7f-3417702ed3c2" providerId="ADAL" clId="{A2E1E4F0-11D6-4442-B8D7-7D7C66B4BF2A}" dt="2022-12-30T18:22:50.927" v="1762" actId="404"/>
          <ac:graphicFrameMkLst>
            <pc:docMk/>
            <pc:sldMk cId="1271451233" sldId="2076138244"/>
            <ac:graphicFrameMk id="2" creationId="{BB00BB58-6378-5751-7743-7F0F64512170}"/>
          </ac:graphicFrameMkLst>
        </pc:graphicFrameChg>
      </pc:sldChg>
      <pc:sldMasterChg chg="modSp modSldLayout">
        <pc:chgData name="Rachel Profitt" userId="33e63d03-b0ce-4cee-8a7f-3417702ed3c2" providerId="ADAL" clId="{A2E1E4F0-11D6-4442-B8D7-7D7C66B4BF2A}" dt="2022-12-30T17:29:05.474" v="512"/>
        <pc:sldMasterMkLst>
          <pc:docMk/>
          <pc:sldMasterMk cId="3588427678" sldId="2147484229"/>
        </pc:sldMasterMkLst>
        <pc:spChg chg="mod">
          <ac:chgData name="Rachel Profitt" userId="33e63d03-b0ce-4cee-8a7f-3417702ed3c2" providerId="ADAL" clId="{A2E1E4F0-11D6-4442-B8D7-7D7C66B4BF2A}" dt="2022-12-30T17:29:05.474" v="512"/>
          <ac:spMkLst>
            <pc:docMk/>
            <pc:sldMasterMk cId="3588427678" sldId="2147484229"/>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ac:spMk id="3" creationId="{90E0CE0A-15D7-405F-8DFA-B7F5AF47B03C}"/>
          </ac:spMkLst>
        </pc:spChg>
        <pc:spChg chg="mod">
          <ac:chgData name="Rachel Profitt" userId="33e63d03-b0ce-4cee-8a7f-3417702ed3c2" providerId="ADAL" clId="{A2E1E4F0-11D6-4442-B8D7-7D7C66B4BF2A}" dt="2022-12-30T17:29:05.474" v="512"/>
          <ac:spMkLst>
            <pc:docMk/>
            <pc:sldMasterMk cId="3588427678" sldId="2147484229"/>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ac:spMk id="35" creationId="{09835393-211C-428D-B22F-51EE7A413599}"/>
          </ac:spMkLst>
        </pc:spChg>
        <pc:grpChg chg="mod">
          <ac:chgData name="Rachel Profitt" userId="33e63d03-b0ce-4cee-8a7f-3417702ed3c2" providerId="ADAL" clId="{A2E1E4F0-11D6-4442-B8D7-7D7C66B4BF2A}" dt="2022-12-30T17:29:05.474" v="512"/>
          <ac:grpSpMkLst>
            <pc:docMk/>
            <pc:sldMasterMk cId="3588427678" sldId="2147484229"/>
            <ac:grpSpMk id="47" creationId="{32B5FFBF-552A-4973-B5B3-9EE3A765185F}"/>
          </ac:grpSpMkLst>
        </pc:grpChg>
        <pc:picChg chg="mod">
          <ac:chgData name="Rachel Profitt" userId="33e63d03-b0ce-4cee-8a7f-3417702ed3c2" providerId="ADAL" clId="{A2E1E4F0-11D6-4442-B8D7-7D7C66B4BF2A}" dt="2022-12-30T17:29:05.474" v="512"/>
          <ac:picMkLst>
            <pc:docMk/>
            <pc:sldMasterMk cId="3588427678" sldId="2147484229"/>
            <ac:picMk id="48" creationId="{64D47851-93E6-4066-B42D-42968BFB647D}"/>
          </ac:picMkLst>
        </pc:picChg>
        <pc:cxnChg chg="mod">
          <ac:chgData name="Rachel Profitt" userId="33e63d03-b0ce-4cee-8a7f-3417702ed3c2" providerId="ADAL" clId="{A2E1E4F0-11D6-4442-B8D7-7D7C66B4BF2A}" dt="2022-12-30T17:29:05.474" v="512"/>
          <ac:cxnSpMkLst>
            <pc:docMk/>
            <pc:sldMasterMk cId="3588427678" sldId="2147484229"/>
            <ac:cxnSpMk id="7" creationId="{5CD412E5-2492-4063-96AB-C451FC39F2B6}"/>
          </ac:cxnSpMkLst>
        </pc:cxnChg>
        <pc:cxnChg chg="mod">
          <ac:chgData name="Rachel Profitt" userId="33e63d03-b0ce-4cee-8a7f-3417702ed3c2" providerId="ADAL" clId="{A2E1E4F0-11D6-4442-B8D7-7D7C66B4BF2A}" dt="2022-12-30T17:29:05.474" v="512"/>
          <ac:cxnSpMkLst>
            <pc:docMk/>
            <pc:sldMasterMk cId="3588427678" sldId="2147484229"/>
            <ac:cxnSpMk id="9" creationId="{D25E7FAE-6A98-413B-871E-10F8DF6FF1E3}"/>
          </ac:cxnSpMkLst>
        </pc:cxnChg>
        <pc:cxnChg chg="mod">
          <ac:chgData name="Rachel Profitt" userId="33e63d03-b0ce-4cee-8a7f-3417702ed3c2" providerId="ADAL" clId="{A2E1E4F0-11D6-4442-B8D7-7D7C66B4BF2A}" dt="2022-12-30T17:29:05.474" v="512"/>
          <ac:cxnSpMkLst>
            <pc:docMk/>
            <pc:sldMasterMk cId="3588427678" sldId="2147484229"/>
            <ac:cxnSpMk id="10" creationId="{EF42BDE7-00A0-446E-9CEE-23DDF6A13E6E}"/>
          </ac:cxnSpMkLst>
        </pc:cxnChg>
        <pc:cxnChg chg="mod">
          <ac:chgData name="Rachel Profitt" userId="33e63d03-b0ce-4cee-8a7f-3417702ed3c2" providerId="ADAL" clId="{A2E1E4F0-11D6-4442-B8D7-7D7C66B4BF2A}" dt="2022-12-30T17:29:05.474" v="512"/>
          <ac:cxnSpMkLst>
            <pc:docMk/>
            <pc:sldMasterMk cId="3588427678" sldId="2147484229"/>
            <ac:cxnSpMk id="11" creationId="{AD48FF31-9C6A-4C0C-AB96-ED556488A1BA}"/>
          </ac:cxnSpMkLst>
        </pc:cxnChg>
        <pc:cxnChg chg="mod">
          <ac:chgData name="Rachel Profitt" userId="33e63d03-b0ce-4cee-8a7f-3417702ed3c2" providerId="ADAL" clId="{A2E1E4F0-11D6-4442-B8D7-7D7C66B4BF2A}" dt="2022-12-30T17:29:05.474" v="512"/>
          <ac:cxnSpMkLst>
            <pc:docMk/>
            <pc:sldMasterMk cId="3588427678" sldId="2147484229"/>
            <ac:cxnSpMk id="12" creationId="{28D811B2-F122-4FF3-A4F6-E7291A5152BB}"/>
          </ac:cxnSpMkLst>
        </pc:cxnChg>
        <pc:cxnChg chg="mod">
          <ac:chgData name="Rachel Profitt" userId="33e63d03-b0ce-4cee-8a7f-3417702ed3c2" providerId="ADAL" clId="{A2E1E4F0-11D6-4442-B8D7-7D7C66B4BF2A}" dt="2022-12-30T17:29:05.474" v="512"/>
          <ac:cxnSpMkLst>
            <pc:docMk/>
            <pc:sldMasterMk cId="3588427678" sldId="2147484229"/>
            <ac:cxnSpMk id="13" creationId="{A2029335-BA6E-4B6F-B752-D02603169DE6}"/>
          </ac:cxnSpMkLst>
        </pc:cxnChg>
        <pc:cxnChg chg="mod">
          <ac:chgData name="Rachel Profitt" userId="33e63d03-b0ce-4cee-8a7f-3417702ed3c2" providerId="ADAL" clId="{A2E1E4F0-11D6-4442-B8D7-7D7C66B4BF2A}" dt="2022-12-30T17:29:05.474" v="512"/>
          <ac:cxnSpMkLst>
            <pc:docMk/>
            <pc:sldMasterMk cId="3588427678" sldId="2147484229"/>
            <ac:cxnSpMk id="14" creationId="{708D55A0-D16C-4191-B9F9-C95B51610B5E}"/>
          </ac:cxnSpMkLst>
        </pc:cxnChg>
        <pc:cxnChg chg="mod">
          <ac:chgData name="Rachel Profitt" userId="33e63d03-b0ce-4cee-8a7f-3417702ed3c2" providerId="ADAL" clId="{A2E1E4F0-11D6-4442-B8D7-7D7C66B4BF2A}" dt="2022-12-30T17:29:05.474" v="512"/>
          <ac:cxnSpMkLst>
            <pc:docMk/>
            <pc:sldMasterMk cId="3588427678" sldId="2147484229"/>
            <ac:cxnSpMk id="15" creationId="{DA3FCB58-9F61-404B-A493-7860A942FCC2}"/>
          </ac:cxnSpMkLst>
        </pc:cxnChg>
        <pc:cxnChg chg="mod">
          <ac:chgData name="Rachel Profitt" userId="33e63d03-b0ce-4cee-8a7f-3417702ed3c2" providerId="ADAL" clId="{A2E1E4F0-11D6-4442-B8D7-7D7C66B4BF2A}" dt="2022-12-30T17:29:05.474" v="512"/>
          <ac:cxnSpMkLst>
            <pc:docMk/>
            <pc:sldMasterMk cId="3588427678" sldId="2147484229"/>
            <ac:cxnSpMk id="16" creationId="{0EFD38DF-4402-499A-B7B2-D5BBF3AD467C}"/>
          </ac:cxnSpMkLst>
        </pc:cxnChg>
        <pc:cxnChg chg="mod">
          <ac:chgData name="Rachel Profitt" userId="33e63d03-b0ce-4cee-8a7f-3417702ed3c2" providerId="ADAL" clId="{A2E1E4F0-11D6-4442-B8D7-7D7C66B4BF2A}" dt="2022-12-30T17:29:05.474" v="512"/>
          <ac:cxnSpMkLst>
            <pc:docMk/>
            <pc:sldMasterMk cId="3588427678" sldId="2147484229"/>
            <ac:cxnSpMk id="17" creationId="{26DFD209-A624-4FEA-8F60-067FBF0CC1E8}"/>
          </ac:cxnSpMkLst>
        </pc:cxnChg>
        <pc:cxnChg chg="mod">
          <ac:chgData name="Rachel Profitt" userId="33e63d03-b0ce-4cee-8a7f-3417702ed3c2" providerId="ADAL" clId="{A2E1E4F0-11D6-4442-B8D7-7D7C66B4BF2A}" dt="2022-12-30T17:29:05.474" v="512"/>
          <ac:cxnSpMkLst>
            <pc:docMk/>
            <pc:sldMasterMk cId="3588427678" sldId="2147484229"/>
            <ac:cxnSpMk id="18" creationId="{F1B8ED61-88C3-48AA-91A7-BFD779B3B3BA}"/>
          </ac:cxnSpMkLst>
        </pc:cxnChg>
        <pc:cxnChg chg="mod">
          <ac:chgData name="Rachel Profitt" userId="33e63d03-b0ce-4cee-8a7f-3417702ed3c2" providerId="ADAL" clId="{A2E1E4F0-11D6-4442-B8D7-7D7C66B4BF2A}" dt="2022-12-30T17:29:05.474" v="512"/>
          <ac:cxnSpMkLst>
            <pc:docMk/>
            <pc:sldMasterMk cId="3588427678" sldId="2147484229"/>
            <ac:cxnSpMk id="19" creationId="{822AC47D-49D2-4B9E-B580-53A7922E5654}"/>
          </ac:cxnSpMkLst>
        </pc:cxnChg>
        <pc:cxnChg chg="mod">
          <ac:chgData name="Rachel Profitt" userId="33e63d03-b0ce-4cee-8a7f-3417702ed3c2" providerId="ADAL" clId="{A2E1E4F0-11D6-4442-B8D7-7D7C66B4BF2A}" dt="2022-12-30T17:29:05.474" v="512"/>
          <ac:cxnSpMkLst>
            <pc:docMk/>
            <pc:sldMasterMk cId="3588427678" sldId="2147484229"/>
            <ac:cxnSpMk id="20" creationId="{20D7A2DB-4310-49CD-83F6-55B33BE76665}"/>
          </ac:cxnSpMkLst>
        </pc:cxnChg>
        <pc:cxnChg chg="mod">
          <ac:chgData name="Rachel Profitt" userId="33e63d03-b0ce-4cee-8a7f-3417702ed3c2" providerId="ADAL" clId="{A2E1E4F0-11D6-4442-B8D7-7D7C66B4BF2A}" dt="2022-12-30T17:29:05.474" v="512"/>
          <ac:cxnSpMkLst>
            <pc:docMk/>
            <pc:sldMasterMk cId="3588427678" sldId="2147484229"/>
            <ac:cxnSpMk id="21" creationId="{20C40071-7BC6-4682-9CD1-0631E07C9F11}"/>
          </ac:cxnSpMkLst>
        </pc:cxnChg>
        <pc:cxnChg chg="mod">
          <ac:chgData name="Rachel Profitt" userId="33e63d03-b0ce-4cee-8a7f-3417702ed3c2" providerId="ADAL" clId="{A2E1E4F0-11D6-4442-B8D7-7D7C66B4BF2A}" dt="2022-12-30T17:29:05.474" v="512"/>
          <ac:cxnSpMkLst>
            <pc:docMk/>
            <pc:sldMasterMk cId="3588427678" sldId="2147484229"/>
            <ac:cxnSpMk id="22" creationId="{EE0ACFAA-26E9-44D2-BEF0-E02CAE93F397}"/>
          </ac:cxnSpMkLst>
        </pc:cxnChg>
        <pc:cxnChg chg="mod">
          <ac:chgData name="Rachel Profitt" userId="33e63d03-b0ce-4cee-8a7f-3417702ed3c2" providerId="ADAL" clId="{A2E1E4F0-11D6-4442-B8D7-7D7C66B4BF2A}" dt="2022-12-30T17:29:05.474" v="512"/>
          <ac:cxnSpMkLst>
            <pc:docMk/>
            <pc:sldMasterMk cId="3588427678" sldId="2147484229"/>
            <ac:cxnSpMk id="23" creationId="{385D1186-93AE-4B67-8544-763E0B213AAC}"/>
          </ac:cxnSpMkLst>
        </pc:cxnChg>
        <pc:cxnChg chg="mod">
          <ac:chgData name="Rachel Profitt" userId="33e63d03-b0ce-4cee-8a7f-3417702ed3c2" providerId="ADAL" clId="{A2E1E4F0-11D6-4442-B8D7-7D7C66B4BF2A}" dt="2022-12-30T17:29:05.474" v="512"/>
          <ac:cxnSpMkLst>
            <pc:docMk/>
            <pc:sldMasterMk cId="3588427678" sldId="2147484229"/>
            <ac:cxnSpMk id="24" creationId="{CB1D45AE-FC53-4BB4-A9CD-C563C03A1195}"/>
          </ac:cxnSpMkLst>
        </pc:cxnChg>
        <pc:cxnChg chg="mod">
          <ac:chgData name="Rachel Profitt" userId="33e63d03-b0ce-4cee-8a7f-3417702ed3c2" providerId="ADAL" clId="{A2E1E4F0-11D6-4442-B8D7-7D7C66B4BF2A}" dt="2022-12-30T17:29:05.474" v="512"/>
          <ac:cxnSpMkLst>
            <pc:docMk/>
            <pc:sldMasterMk cId="3588427678" sldId="2147484229"/>
            <ac:cxnSpMk id="25" creationId="{8325177A-06D9-4C2A-B7EF-984A90245BF7}"/>
          </ac:cxnSpMkLst>
        </pc:cxnChg>
        <pc:cxnChg chg="mod">
          <ac:chgData name="Rachel Profitt" userId="33e63d03-b0ce-4cee-8a7f-3417702ed3c2" providerId="ADAL" clId="{A2E1E4F0-11D6-4442-B8D7-7D7C66B4BF2A}" dt="2022-12-30T17:29:05.474" v="512"/>
          <ac:cxnSpMkLst>
            <pc:docMk/>
            <pc:sldMasterMk cId="3588427678" sldId="2147484229"/>
            <ac:cxnSpMk id="26" creationId="{D2B67796-DF72-4C3B-A79D-7534FD3084C9}"/>
          </ac:cxnSpMkLst>
        </pc:cxnChg>
        <pc:cxnChg chg="mod">
          <ac:chgData name="Rachel Profitt" userId="33e63d03-b0ce-4cee-8a7f-3417702ed3c2" providerId="ADAL" clId="{A2E1E4F0-11D6-4442-B8D7-7D7C66B4BF2A}" dt="2022-12-30T17:29:05.474" v="512"/>
          <ac:cxnSpMkLst>
            <pc:docMk/>
            <pc:sldMasterMk cId="3588427678" sldId="2147484229"/>
            <ac:cxnSpMk id="27" creationId="{C8B2C409-2FF7-4120-9E48-02A446B82DD6}"/>
          </ac:cxnSpMkLst>
        </pc:cxnChg>
        <pc:cxnChg chg="mod">
          <ac:chgData name="Rachel Profitt" userId="33e63d03-b0ce-4cee-8a7f-3417702ed3c2" providerId="ADAL" clId="{A2E1E4F0-11D6-4442-B8D7-7D7C66B4BF2A}" dt="2022-12-30T17:29:05.474" v="512"/>
          <ac:cxnSpMkLst>
            <pc:docMk/>
            <pc:sldMasterMk cId="3588427678" sldId="2147484229"/>
            <ac:cxnSpMk id="28" creationId="{F3E0130A-B11A-42AB-8439-3CB0569F1C08}"/>
          </ac:cxnSpMkLst>
        </pc:cxnChg>
        <pc:cxnChg chg="mod">
          <ac:chgData name="Rachel Profitt" userId="33e63d03-b0ce-4cee-8a7f-3417702ed3c2" providerId="ADAL" clId="{A2E1E4F0-11D6-4442-B8D7-7D7C66B4BF2A}" dt="2022-12-30T17:29:05.474" v="512"/>
          <ac:cxnSpMkLst>
            <pc:docMk/>
            <pc:sldMasterMk cId="3588427678" sldId="2147484229"/>
            <ac:cxnSpMk id="29" creationId="{0840B631-CB23-44B8-823B-56619D54F0E4}"/>
          </ac:cxnSpMkLst>
        </pc:cxnChg>
        <pc:cxnChg chg="mod">
          <ac:chgData name="Rachel Profitt" userId="33e63d03-b0ce-4cee-8a7f-3417702ed3c2" providerId="ADAL" clId="{A2E1E4F0-11D6-4442-B8D7-7D7C66B4BF2A}" dt="2022-12-30T17:29:05.474" v="512"/>
          <ac:cxnSpMkLst>
            <pc:docMk/>
            <pc:sldMasterMk cId="3588427678" sldId="2147484229"/>
            <ac:cxnSpMk id="30" creationId="{C7DD460B-BBE5-43D6-95DF-C1C1CC6239C6}"/>
          </ac:cxnSpMkLst>
        </pc:cxnChg>
        <pc:cxnChg chg="mod">
          <ac:chgData name="Rachel Profitt" userId="33e63d03-b0ce-4cee-8a7f-3417702ed3c2" providerId="ADAL" clId="{A2E1E4F0-11D6-4442-B8D7-7D7C66B4BF2A}" dt="2022-12-30T17:29:05.474" v="512"/>
          <ac:cxnSpMkLst>
            <pc:docMk/>
            <pc:sldMasterMk cId="3588427678" sldId="2147484229"/>
            <ac:cxnSpMk id="31" creationId="{7F5BEEB4-62B8-420A-9489-8319B9432C34}"/>
          </ac:cxnSpMkLst>
        </pc:cxnChg>
        <pc:cxnChg chg="mod">
          <ac:chgData name="Rachel Profitt" userId="33e63d03-b0ce-4cee-8a7f-3417702ed3c2" providerId="ADAL" clId="{A2E1E4F0-11D6-4442-B8D7-7D7C66B4BF2A}" dt="2022-12-30T17:29:05.474" v="512"/>
          <ac:cxnSpMkLst>
            <pc:docMk/>
            <pc:sldMasterMk cId="3588427678" sldId="2147484229"/>
            <ac:cxnSpMk id="32" creationId="{79242164-82A4-4DA9-B78C-33430C241872}"/>
          </ac:cxnSpMkLst>
        </pc:cxnChg>
        <pc:cxnChg chg="mod">
          <ac:chgData name="Rachel Profitt" userId="33e63d03-b0ce-4cee-8a7f-3417702ed3c2" providerId="ADAL" clId="{A2E1E4F0-11D6-4442-B8D7-7D7C66B4BF2A}" dt="2022-12-30T17:29:05.474" v="512"/>
          <ac:cxnSpMkLst>
            <pc:docMk/>
            <pc:sldMasterMk cId="3588427678" sldId="2147484229"/>
            <ac:cxnSpMk id="33" creationId="{1D8767DD-4892-4904-AE72-87087DD9CCC2}"/>
          </ac:cxnSpMkLst>
        </pc:cxnChg>
        <pc:cxnChg chg="mod">
          <ac:chgData name="Rachel Profitt" userId="33e63d03-b0ce-4cee-8a7f-3417702ed3c2" providerId="ADAL" clId="{A2E1E4F0-11D6-4442-B8D7-7D7C66B4BF2A}" dt="2022-12-30T17:29:05.474" v="512"/>
          <ac:cxnSpMkLst>
            <pc:docMk/>
            <pc:sldMasterMk cId="3588427678" sldId="2147484229"/>
            <ac:cxnSpMk id="39" creationId="{245FC793-2AD0-4021-B3FB-391EDDE6CB63}"/>
          </ac:cxnSpMkLst>
        </pc:cxnChg>
        <pc:cxnChg chg="mod">
          <ac:chgData name="Rachel Profitt" userId="33e63d03-b0ce-4cee-8a7f-3417702ed3c2" providerId="ADAL" clId="{A2E1E4F0-11D6-4442-B8D7-7D7C66B4BF2A}" dt="2022-12-30T17:29:05.474" v="512"/>
          <ac:cxnSpMkLst>
            <pc:docMk/>
            <pc:sldMasterMk cId="3588427678" sldId="2147484229"/>
            <ac:cxnSpMk id="40" creationId="{8091C6C8-296D-4AA9-8F03-7DEA5FA7D71A}"/>
          </ac:cxnSpMkLst>
        </pc:cxnChg>
        <pc:cxnChg chg="mod">
          <ac:chgData name="Rachel Profitt" userId="33e63d03-b0ce-4cee-8a7f-3417702ed3c2" providerId="ADAL" clId="{A2E1E4F0-11D6-4442-B8D7-7D7C66B4BF2A}" dt="2022-12-30T17:29:05.474" v="512"/>
          <ac:cxnSpMkLst>
            <pc:docMk/>
            <pc:sldMasterMk cId="3588427678" sldId="2147484229"/>
            <ac:cxnSpMk id="41" creationId="{71CBDA8A-698A-4B1C-BC41-CD72C2900FE8}"/>
          </ac:cxnSpMkLst>
        </pc:cxnChg>
        <pc:cxnChg chg="mod">
          <ac:chgData name="Rachel Profitt" userId="33e63d03-b0ce-4cee-8a7f-3417702ed3c2" providerId="ADAL" clId="{A2E1E4F0-11D6-4442-B8D7-7D7C66B4BF2A}" dt="2022-12-30T17:29:05.474" v="512"/>
          <ac:cxnSpMkLst>
            <pc:docMk/>
            <pc:sldMasterMk cId="3588427678" sldId="2147484229"/>
            <ac:cxnSpMk id="42" creationId="{F0780C82-EF19-43A2-BF1B-31FDFBA092CA}"/>
          </ac:cxnSpMkLst>
        </pc:cxnChg>
        <pc:cxnChg chg="mod">
          <ac:chgData name="Rachel Profitt" userId="33e63d03-b0ce-4cee-8a7f-3417702ed3c2" providerId="ADAL" clId="{A2E1E4F0-11D6-4442-B8D7-7D7C66B4BF2A}" dt="2022-12-30T17:29:05.474" v="512"/>
          <ac:cxnSpMkLst>
            <pc:docMk/>
            <pc:sldMasterMk cId="3588427678" sldId="2147484229"/>
            <ac:cxnSpMk id="43" creationId="{13492339-9370-44E2-8C4D-414393DEB764}"/>
          </ac:cxnSpMkLst>
        </pc:cxnChg>
        <pc:cxnChg chg="mod">
          <ac:chgData name="Rachel Profitt" userId="33e63d03-b0ce-4cee-8a7f-3417702ed3c2" providerId="ADAL" clId="{A2E1E4F0-11D6-4442-B8D7-7D7C66B4BF2A}" dt="2022-12-30T17:29:05.474" v="512"/>
          <ac:cxnSpMkLst>
            <pc:docMk/>
            <pc:sldMasterMk cId="3588427678" sldId="2147484229"/>
            <ac:cxnSpMk id="44" creationId="{EBF7CE2A-C0A7-4C6F-88B8-E40107AE34E8}"/>
          </ac:cxnSpMkLst>
        </pc:cxnChg>
        <pc:cxnChg chg="mod">
          <ac:chgData name="Rachel Profitt" userId="33e63d03-b0ce-4cee-8a7f-3417702ed3c2" providerId="ADAL" clId="{A2E1E4F0-11D6-4442-B8D7-7D7C66B4BF2A}" dt="2022-12-30T17:29:05.474" v="512"/>
          <ac:cxnSpMkLst>
            <pc:docMk/>
            <pc:sldMasterMk cId="3588427678" sldId="2147484229"/>
            <ac:cxnSpMk id="45" creationId="{CCD7A1D0-B060-4037-BFAE-80FAF89CC35F}"/>
          </ac:cxnSpMkLst>
        </pc:cxnChg>
        <pc:cxnChg chg="mod">
          <ac:chgData name="Rachel Profitt" userId="33e63d03-b0ce-4cee-8a7f-3417702ed3c2" providerId="ADAL" clId="{A2E1E4F0-11D6-4442-B8D7-7D7C66B4BF2A}" dt="2022-12-30T17:29:05.474" v="512"/>
          <ac:cxnSpMkLst>
            <pc:docMk/>
            <pc:sldMasterMk cId="3588427678" sldId="2147484229"/>
            <ac:cxnSpMk id="46" creationId="{2A121C21-7F60-43D7-B9B4-682B9D22E24D}"/>
          </ac:cxnSpMkLst>
        </pc:cxnChg>
        <pc:sldLayoutChg chg="modSp">
          <pc:chgData name="Rachel Profitt" userId="33e63d03-b0ce-4cee-8a7f-3417702ed3c2" providerId="ADAL" clId="{A2E1E4F0-11D6-4442-B8D7-7D7C66B4BF2A}" dt="2022-12-30T17:29:05.474" v="512"/>
          <pc:sldLayoutMkLst>
            <pc:docMk/>
            <pc:sldMasterMk cId="3588427678" sldId="2147484229"/>
            <pc:sldLayoutMk cId="1531337368" sldId="2147484240"/>
          </pc:sldLayoutMkLst>
          <pc:spChg chg="mod">
            <ac:chgData name="Rachel Profitt" userId="33e63d03-b0ce-4cee-8a7f-3417702ed3c2" providerId="ADAL" clId="{A2E1E4F0-11D6-4442-B8D7-7D7C66B4BF2A}" dt="2022-12-30T17:29:05.474" v="512"/>
            <ac:spMkLst>
              <pc:docMk/>
              <pc:sldMasterMk cId="3588427678" sldId="2147484229"/>
              <pc:sldLayoutMk cId="1531337368" sldId="2147484240"/>
              <ac:spMk id="4"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97602530" sldId="2147484249"/>
          </pc:sldLayoutMkLst>
          <pc:spChg chg="mod">
            <ac:chgData name="Rachel Profitt" userId="33e63d03-b0ce-4cee-8a7f-3417702ed3c2" providerId="ADAL" clId="{A2E1E4F0-11D6-4442-B8D7-7D7C66B4BF2A}" dt="2022-12-30T17:29:05.474" v="512"/>
            <ac:spMkLst>
              <pc:docMk/>
              <pc:sldMasterMk cId="3588427678" sldId="2147484229"/>
              <pc:sldLayoutMk cId="3897602530" sldId="2147484249"/>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897602530" sldId="2147484249"/>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82969643" sldId="2147484263"/>
          </pc:sldLayoutMkLst>
          <pc:spChg chg="mod">
            <ac:chgData name="Rachel Profitt" userId="33e63d03-b0ce-4cee-8a7f-3417702ed3c2" providerId="ADAL" clId="{A2E1E4F0-11D6-4442-B8D7-7D7C66B4BF2A}" dt="2022-12-30T17:29:05.474" v="512"/>
            <ac:spMkLst>
              <pc:docMk/>
              <pc:sldMasterMk cId="3588427678" sldId="2147484229"/>
              <pc:sldLayoutMk cId="3482969643" sldId="2147484263"/>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482969643" sldId="2147484263"/>
              <ac:spMk id="5" creationId="{F4B6606D-2DF9-48CD-BBE9-B751BF55CD2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925069136" sldId="2147484299"/>
          </pc:sldLayoutMkLst>
          <pc:spChg chg="mod">
            <ac:chgData name="Rachel Profitt" userId="33e63d03-b0ce-4cee-8a7f-3417702ed3c2" providerId="ADAL" clId="{A2E1E4F0-11D6-4442-B8D7-7D7C66B4BF2A}" dt="2022-12-30T17:29:05.474" v="512"/>
            <ac:spMkLst>
              <pc:docMk/>
              <pc:sldMasterMk cId="3588427678" sldId="2147484229"/>
              <pc:sldLayoutMk cId="925069136" sldId="2147484299"/>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925069136" sldId="2147484299"/>
              <ac:picMk id="5" creationId="{4E695B53-CE74-45F5-B29D-B6E72D9A8E31}"/>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427829922" sldId="2147484583"/>
          </pc:sldLayoutMkLst>
          <pc:spChg chg="mod">
            <ac:chgData name="Rachel Profitt" userId="33e63d03-b0ce-4cee-8a7f-3417702ed3c2" providerId="ADAL" clId="{A2E1E4F0-11D6-4442-B8D7-7D7C66B4BF2A}" dt="2022-12-30T17:29:05.474" v="512"/>
            <ac:spMkLst>
              <pc:docMk/>
              <pc:sldMasterMk cId="3588427678" sldId="2147484229"/>
              <pc:sldLayoutMk cId="427829922" sldId="2147484583"/>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50358238" sldId="2147484584"/>
          </pc:sldLayoutMkLst>
          <pc:spChg chg="mod">
            <ac:chgData name="Rachel Profitt" userId="33e63d03-b0ce-4cee-8a7f-3417702ed3c2" providerId="ADAL" clId="{A2E1E4F0-11D6-4442-B8D7-7D7C66B4BF2A}" dt="2022-12-30T17:29:05.474" v="512"/>
            <ac:spMkLst>
              <pc:docMk/>
              <pc:sldMasterMk cId="3588427678" sldId="2147484229"/>
              <pc:sldLayoutMk cId="3650358238" sldId="2147484584"/>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43858526" sldId="2147484603"/>
          </pc:sldLayoutMkLst>
          <pc:spChg chg="mod">
            <ac:chgData name="Rachel Profitt" userId="33e63d03-b0ce-4cee-8a7f-3417702ed3c2" providerId="ADAL" clId="{A2E1E4F0-11D6-4442-B8D7-7D7C66B4BF2A}" dt="2022-12-30T17:29:05.474" v="512"/>
            <ac:spMkLst>
              <pc:docMk/>
              <pc:sldMasterMk cId="3588427678" sldId="2147484229"/>
              <pc:sldLayoutMk cId="3243858526" sldId="2147484603"/>
              <ac:spMk id="2" creationId="{4B2500C4-B436-4E3A-8A91-A02448A774D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849598128" sldId="2147484610"/>
          </pc:sldLayoutMkLst>
          <pc:spChg chg="mod">
            <ac:chgData name="Rachel Profitt" userId="33e63d03-b0ce-4cee-8a7f-3417702ed3c2" providerId="ADAL" clId="{A2E1E4F0-11D6-4442-B8D7-7D7C66B4BF2A}" dt="2022-12-30T17:29:05.474" v="512"/>
            <ac:spMkLst>
              <pc:docMk/>
              <pc:sldMasterMk cId="3588427678" sldId="2147484229"/>
              <pc:sldLayoutMk cId="1849598128" sldId="2147484610"/>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1849598128" sldId="2147484610"/>
              <ac:spMk id="9"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1849598128" sldId="2147484610"/>
              <ac:picMk id="7" creationId="{F4838EB7-9B13-4ACB-97C0-51BAB78757B4}"/>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774405555" sldId="2147484640"/>
          </pc:sldLayoutMkLst>
          <pc:spChg chg="mod">
            <ac:chgData name="Rachel Profitt" userId="33e63d03-b0ce-4cee-8a7f-3417702ed3c2" providerId="ADAL" clId="{A2E1E4F0-11D6-4442-B8D7-7D7C66B4BF2A}" dt="2022-12-30T17:29:05.474" v="512"/>
            <ac:spMkLst>
              <pc:docMk/>
              <pc:sldMasterMk cId="3588427678" sldId="2147484229"/>
              <pc:sldLayoutMk cId="774405555" sldId="2147484640"/>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774405555" sldId="2147484640"/>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32991965" sldId="2147484710"/>
          </pc:sldLayoutMkLst>
          <pc:spChg chg="mod">
            <ac:chgData name="Rachel Profitt" userId="33e63d03-b0ce-4cee-8a7f-3417702ed3c2" providerId="ADAL" clId="{A2E1E4F0-11D6-4442-B8D7-7D7C66B4BF2A}" dt="2022-12-30T17:29:05.474" v="512"/>
            <ac:spMkLst>
              <pc:docMk/>
              <pc:sldMasterMk cId="3588427678" sldId="2147484229"/>
              <pc:sldLayoutMk cId="3232991965" sldId="2147484710"/>
              <ac:spMk id="4" creationId="{58A212C2-8B30-4835-8711-AA981B6CFBE1}"/>
            </ac:spMkLst>
          </pc:spChg>
          <pc:spChg chg="mod">
            <ac:chgData name="Rachel Profitt" userId="33e63d03-b0ce-4cee-8a7f-3417702ed3c2" providerId="ADAL" clId="{A2E1E4F0-11D6-4442-B8D7-7D7C66B4BF2A}" dt="2022-12-30T17:29:05.474" v="512"/>
            <ac:spMkLst>
              <pc:docMk/>
              <pc:sldMasterMk cId="3588427678" sldId="2147484229"/>
              <pc:sldLayoutMk cId="3232991965" sldId="2147484710"/>
              <ac:spMk id="6" creationId="{4F9662A5-6E2F-47B0-9B6E-E87983D3753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948112344" sldId="2147484833"/>
          </pc:sldLayoutMkLst>
          <pc:spChg chg="mod">
            <ac:chgData name="Rachel Profitt" userId="33e63d03-b0ce-4cee-8a7f-3417702ed3c2" providerId="ADAL" clId="{A2E1E4F0-11D6-4442-B8D7-7D7C66B4BF2A}" dt="2022-12-30T17:29:05.474" v="512"/>
            <ac:spMkLst>
              <pc:docMk/>
              <pc:sldMasterMk cId="3588427678" sldId="2147484229"/>
              <pc:sldLayoutMk cId="1948112344" sldId="2147484833"/>
              <ac:spMk id="3" creationId="{935C9167-B5C7-4834-AC78-240C8C3EF11E}"/>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4" creationId="{0E780C89-4FC1-4FE7-AFCA-1C41A1B0944C}"/>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5" creationId="{2E18FD0C-FA99-4937-92CD-5CF7F279CD8E}"/>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6" creationId="{16BDF4B0-32EF-4DA8-9A83-B73DD831057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651151599" sldId="2147484834"/>
          </pc:sldLayoutMkLst>
          <pc:spChg chg="mod">
            <ac:chgData name="Rachel Profitt" userId="33e63d03-b0ce-4cee-8a7f-3417702ed3c2" providerId="ADAL" clId="{A2E1E4F0-11D6-4442-B8D7-7D7C66B4BF2A}" dt="2022-12-30T17:29:05.474" v="512"/>
            <ac:spMkLst>
              <pc:docMk/>
              <pc:sldMasterMk cId="3588427678" sldId="2147484229"/>
              <pc:sldLayoutMk cId="2651151599" sldId="2147484834"/>
              <ac:spMk id="3" creationId="{9B92DE97-5F35-4963-AC7A-96FEB98062FF}"/>
            </ac:spMkLst>
          </pc:spChg>
          <pc:spChg chg="mod">
            <ac:chgData name="Rachel Profitt" userId="33e63d03-b0ce-4cee-8a7f-3417702ed3c2" providerId="ADAL" clId="{A2E1E4F0-11D6-4442-B8D7-7D7C66B4BF2A}" dt="2022-12-30T17:29:05.474" v="512"/>
            <ac:spMkLst>
              <pc:docMk/>
              <pc:sldMasterMk cId="3588427678" sldId="2147484229"/>
              <pc:sldLayoutMk cId="2651151599" sldId="2147484834"/>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2651151599" sldId="2147484834"/>
              <ac:spMk id="5" creationId="{8A09A47B-FEF5-47F3-B2DD-A73E7C3234AF}"/>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335627901" sldId="2147484835"/>
          </pc:sldLayoutMkLst>
          <pc:spChg chg="mod">
            <ac:chgData name="Rachel Profitt" userId="33e63d03-b0ce-4cee-8a7f-3417702ed3c2" providerId="ADAL" clId="{A2E1E4F0-11D6-4442-B8D7-7D7C66B4BF2A}" dt="2022-12-30T17:29:05.474" v="512"/>
            <ac:spMkLst>
              <pc:docMk/>
              <pc:sldMasterMk cId="3588427678" sldId="2147484229"/>
              <pc:sldLayoutMk cId="1335627901" sldId="2147484835"/>
              <ac:spMk id="3" creationId="{84E2C6C6-B442-4DE7-9C6C-405B9005314D}"/>
            </ac:spMkLst>
          </pc:spChg>
          <pc:spChg chg="mod">
            <ac:chgData name="Rachel Profitt" userId="33e63d03-b0ce-4cee-8a7f-3417702ed3c2" providerId="ADAL" clId="{A2E1E4F0-11D6-4442-B8D7-7D7C66B4BF2A}" dt="2022-12-30T17:29:05.474" v="512"/>
            <ac:spMkLst>
              <pc:docMk/>
              <pc:sldMasterMk cId="3588427678" sldId="2147484229"/>
              <pc:sldLayoutMk cId="1335627901" sldId="2147484835"/>
              <ac:spMk id="4" creationId="{3EBEAA94-C151-43DE-8A5A-09E8A930427E}"/>
            </ac:spMkLst>
          </pc:spChg>
          <pc:spChg chg="mod">
            <ac:chgData name="Rachel Profitt" userId="33e63d03-b0ce-4cee-8a7f-3417702ed3c2" providerId="ADAL" clId="{A2E1E4F0-11D6-4442-B8D7-7D7C66B4BF2A}" dt="2022-12-30T17:29:05.474" v="512"/>
            <ac:spMkLst>
              <pc:docMk/>
              <pc:sldMasterMk cId="3588427678" sldId="2147484229"/>
              <pc:sldLayoutMk cId="1335627901" sldId="2147484835"/>
              <ac:spMk id="5" creationId="{6C2F1290-9237-4BEE-AAAC-6708F286265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390838193" sldId="2147484839"/>
          </pc:sldLayoutMkLst>
          <pc:spChg chg="mod">
            <ac:chgData name="Rachel Profitt" userId="33e63d03-b0ce-4cee-8a7f-3417702ed3c2" providerId="ADAL" clId="{A2E1E4F0-11D6-4442-B8D7-7D7C66B4BF2A}" dt="2022-12-30T17:29:05.474" v="512"/>
            <ac:spMkLst>
              <pc:docMk/>
              <pc:sldMasterMk cId="3588427678" sldId="2147484229"/>
              <pc:sldLayoutMk cId="1390838193" sldId="2147484839"/>
              <ac:spMk id="2" creationId="{38E01E45-D858-46CB-8C37-2ADA7A8B4F38}"/>
            </ac:spMkLst>
          </pc:spChg>
          <pc:spChg chg="mod">
            <ac:chgData name="Rachel Profitt" userId="33e63d03-b0ce-4cee-8a7f-3417702ed3c2" providerId="ADAL" clId="{A2E1E4F0-11D6-4442-B8D7-7D7C66B4BF2A}" dt="2022-12-30T17:29:05.474" v="512"/>
            <ac:spMkLst>
              <pc:docMk/>
              <pc:sldMasterMk cId="3588427678" sldId="2147484229"/>
              <pc:sldLayoutMk cId="1390838193" sldId="2147484839"/>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1390838193" sldId="2147484839"/>
              <ac:spMk id="5" creationId="{3A996C37-D0C9-4349-A860-B639C4EB9D5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725136582" sldId="2147484840"/>
          </pc:sldLayoutMkLst>
          <pc:spChg chg="mod">
            <ac:chgData name="Rachel Profitt" userId="33e63d03-b0ce-4cee-8a7f-3417702ed3c2" providerId="ADAL" clId="{A2E1E4F0-11D6-4442-B8D7-7D7C66B4BF2A}" dt="2022-12-30T17:29:05.474" v="512"/>
            <ac:spMkLst>
              <pc:docMk/>
              <pc:sldMasterMk cId="3588427678" sldId="2147484229"/>
              <pc:sldLayoutMk cId="1725136582" sldId="2147484840"/>
              <ac:spMk id="2" creationId="{045563AC-3A0B-4839-A9DC-F00E8E5411A6}"/>
            </ac:spMkLst>
          </pc:spChg>
          <pc:spChg chg="mod">
            <ac:chgData name="Rachel Profitt" userId="33e63d03-b0ce-4cee-8a7f-3417702ed3c2" providerId="ADAL" clId="{A2E1E4F0-11D6-4442-B8D7-7D7C66B4BF2A}" dt="2022-12-30T17:29:05.474" v="512"/>
            <ac:spMkLst>
              <pc:docMk/>
              <pc:sldMasterMk cId="3588427678" sldId="2147484229"/>
              <pc:sldLayoutMk cId="1725136582" sldId="2147484840"/>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1725136582" sldId="2147484840"/>
              <ac:spMk id="5" creationId="{3D6FDE6F-0F4B-446A-A51F-494FB099665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46059488" sldId="2147484841"/>
          </pc:sldLayoutMkLst>
          <pc:spChg chg="mod">
            <ac:chgData name="Rachel Profitt" userId="33e63d03-b0ce-4cee-8a7f-3417702ed3c2" providerId="ADAL" clId="{A2E1E4F0-11D6-4442-B8D7-7D7C66B4BF2A}" dt="2022-12-30T17:29:05.474" v="512"/>
            <ac:spMkLst>
              <pc:docMk/>
              <pc:sldMasterMk cId="3588427678" sldId="2147484229"/>
              <pc:sldLayoutMk cId="646059488" sldId="2147484841"/>
              <ac:spMk id="3" creationId="{027DCA08-1117-4B11-AEFD-AAB2B33543F9}"/>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0" creationId="{CAF59E09-7602-42B9-AB0C-9D1365A9EBB2}"/>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3" creationId="{05B401B2-8D93-427E-90A4-52337B3965E8}"/>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842252135" sldId="2147484842"/>
          </pc:sldLayoutMkLst>
          <pc:spChg chg="mod">
            <ac:chgData name="Rachel Profitt" userId="33e63d03-b0ce-4cee-8a7f-3417702ed3c2" providerId="ADAL" clId="{A2E1E4F0-11D6-4442-B8D7-7D7C66B4BF2A}" dt="2022-12-30T17:29:05.474" v="512"/>
            <ac:spMkLst>
              <pc:docMk/>
              <pc:sldMasterMk cId="3588427678" sldId="2147484229"/>
              <pc:sldLayoutMk cId="842252135" sldId="2147484842"/>
              <ac:spMk id="3" creationId="{F260F77E-464D-46F7-A8F8-6F281DAB0C7A}"/>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0" creationId="{7E401A97-B3D4-43E4-9B09-8AD4B6B26068}"/>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2" creationId="{7E8A9C08-F392-459F-B90B-EDBF4A830C55}"/>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3" creationId="{05B401B2-8D93-427E-90A4-52337B3965E8}"/>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4" creationId="{52B36921-D927-4BA6-8891-8AEE9784923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74357050" sldId="2147484843"/>
          </pc:sldLayoutMkLst>
          <pc:spChg chg="mod">
            <ac:chgData name="Rachel Profitt" userId="33e63d03-b0ce-4cee-8a7f-3417702ed3c2" providerId="ADAL" clId="{A2E1E4F0-11D6-4442-B8D7-7D7C66B4BF2A}" dt="2022-12-30T17:29:05.474" v="512"/>
            <ac:spMkLst>
              <pc:docMk/>
              <pc:sldMasterMk cId="3588427678" sldId="2147484229"/>
              <pc:sldLayoutMk cId="3474357050" sldId="2147484843"/>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0" creationId="{7E401A97-B3D4-43E4-9B09-8AD4B6B2606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2" creationId="{7E8A9C08-F392-459F-B90B-EDBF4A830C55}"/>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3" creationId="{05B401B2-8D93-427E-90A4-52337B3965E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4" creationId="{BBD58C33-921C-42F1-9803-1C798DB548C2}"/>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5" creationId="{38E883C1-8203-4549-AF30-B96AEC45AC6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6" creationId="{5CF56B00-AAD4-4F4F-8228-B6CF8367DE0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572006585" sldId="2147484910"/>
          </pc:sldLayoutMkLst>
          <pc:spChg chg="mod">
            <ac:chgData name="Rachel Profitt" userId="33e63d03-b0ce-4cee-8a7f-3417702ed3c2" providerId="ADAL" clId="{A2E1E4F0-11D6-4442-B8D7-7D7C66B4BF2A}" dt="2022-12-30T17:29:05.474" v="512"/>
            <ac:spMkLst>
              <pc:docMk/>
              <pc:sldMasterMk cId="3588427678" sldId="2147484229"/>
              <pc:sldLayoutMk cId="1572006585" sldId="2147484910"/>
              <ac:spMk id="5" creationId="{14B7A288-CDAC-4184-9F73-137C95F5E643}"/>
            </ac:spMkLst>
          </pc:spChg>
          <pc:spChg chg="mod">
            <ac:chgData name="Rachel Profitt" userId="33e63d03-b0ce-4cee-8a7f-3417702ed3c2" providerId="ADAL" clId="{A2E1E4F0-11D6-4442-B8D7-7D7C66B4BF2A}" dt="2022-12-30T17:29:05.474" v="512"/>
            <ac:spMkLst>
              <pc:docMk/>
              <pc:sldMasterMk cId="3588427678" sldId="2147484229"/>
              <pc:sldLayoutMk cId="1572006585" sldId="2147484910"/>
              <ac:spMk id="6" creationId="{5F6A123D-3A27-499F-9210-3E0D7CED39C6}"/>
            </ac:spMkLst>
          </pc:spChg>
          <pc:spChg chg="mod">
            <ac:chgData name="Rachel Profitt" userId="33e63d03-b0ce-4cee-8a7f-3417702ed3c2" providerId="ADAL" clId="{A2E1E4F0-11D6-4442-B8D7-7D7C66B4BF2A}" dt="2022-12-30T17:29:05.474" v="512"/>
            <ac:spMkLst>
              <pc:docMk/>
              <pc:sldMasterMk cId="3588427678" sldId="2147484229"/>
              <pc:sldLayoutMk cId="1572006585" sldId="2147484910"/>
              <ac:spMk id="9" creationId="{CEC22105-78D6-4753-94FA-3DA949361A9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533679714" sldId="2147484911"/>
          </pc:sldLayoutMkLst>
          <pc:spChg chg="mod">
            <ac:chgData name="Rachel Profitt" userId="33e63d03-b0ce-4cee-8a7f-3417702ed3c2" providerId="ADAL" clId="{A2E1E4F0-11D6-4442-B8D7-7D7C66B4BF2A}" dt="2022-12-30T17:29:05.474" v="512"/>
            <ac:spMkLst>
              <pc:docMk/>
              <pc:sldMasterMk cId="3588427678" sldId="2147484229"/>
              <pc:sldLayoutMk cId="533679714" sldId="2147484911"/>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533679714" sldId="2147484911"/>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533679714" sldId="2147484911"/>
              <ac:spMk id="6" creationId="{8E9CDCB4-03E1-4763-B83E-A1334BCDB0C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61443602" sldId="2147484922"/>
          </pc:sldLayoutMkLst>
          <pc:spChg chg="mod">
            <ac:chgData name="Rachel Profitt" userId="33e63d03-b0ce-4cee-8a7f-3417702ed3c2" providerId="ADAL" clId="{A2E1E4F0-11D6-4442-B8D7-7D7C66B4BF2A}" dt="2022-12-30T17:29:05.474" v="512"/>
            <ac:spMkLst>
              <pc:docMk/>
              <pc:sldMasterMk cId="3588427678" sldId="2147484229"/>
              <pc:sldLayoutMk cId="3861443602" sldId="2147484922"/>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3861443602" sldId="2147484922"/>
              <ac:spMk id="6" creationId="{03F619C2-B134-493A-AB9F-5DE39C929931}"/>
            </ac:spMkLst>
          </pc:spChg>
          <pc:spChg chg="mod">
            <ac:chgData name="Rachel Profitt" userId="33e63d03-b0ce-4cee-8a7f-3417702ed3c2" providerId="ADAL" clId="{A2E1E4F0-11D6-4442-B8D7-7D7C66B4BF2A}" dt="2022-12-30T17:29:05.474" v="512"/>
            <ac:spMkLst>
              <pc:docMk/>
              <pc:sldMasterMk cId="3588427678" sldId="2147484229"/>
              <pc:sldLayoutMk cId="3861443602" sldId="2147484922"/>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603402083" sldId="2147484923"/>
          </pc:sldLayoutMkLst>
          <pc:spChg chg="mod">
            <ac:chgData name="Rachel Profitt" userId="33e63d03-b0ce-4cee-8a7f-3417702ed3c2" providerId="ADAL" clId="{A2E1E4F0-11D6-4442-B8D7-7D7C66B4BF2A}" dt="2022-12-30T17:29:05.474" v="512"/>
            <ac:spMkLst>
              <pc:docMk/>
              <pc:sldMasterMk cId="3588427678" sldId="2147484229"/>
              <pc:sldLayoutMk cId="2603402083" sldId="2147484923"/>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2603402083" sldId="2147484923"/>
              <ac:spMk id="6" creationId="{1D4894F6-B50F-43E1-83FC-4F2200B2FA65}"/>
            </ac:spMkLst>
          </pc:spChg>
          <pc:spChg chg="mod">
            <ac:chgData name="Rachel Profitt" userId="33e63d03-b0ce-4cee-8a7f-3417702ed3c2" providerId="ADAL" clId="{A2E1E4F0-11D6-4442-B8D7-7D7C66B4BF2A}" dt="2022-12-30T17:29:05.474" v="512"/>
            <ac:spMkLst>
              <pc:docMk/>
              <pc:sldMasterMk cId="3588427678" sldId="2147484229"/>
              <pc:sldLayoutMk cId="2603402083" sldId="2147484923"/>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96866871" sldId="2147484924"/>
          </pc:sldLayoutMkLst>
          <pc:spChg chg="mod">
            <ac:chgData name="Rachel Profitt" userId="33e63d03-b0ce-4cee-8a7f-3417702ed3c2" providerId="ADAL" clId="{A2E1E4F0-11D6-4442-B8D7-7D7C66B4BF2A}" dt="2022-12-30T17:29:05.474" v="512"/>
            <ac:spMkLst>
              <pc:docMk/>
              <pc:sldMasterMk cId="3588427678" sldId="2147484229"/>
              <pc:sldLayoutMk cId="1096866871" sldId="2147484924"/>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1096866871" sldId="2147484924"/>
              <ac:spMk id="6" creationId="{A629011D-E3B4-416F-9D7F-7A99AE49F65A}"/>
            </ac:spMkLst>
          </pc:spChg>
          <pc:spChg chg="mod">
            <ac:chgData name="Rachel Profitt" userId="33e63d03-b0ce-4cee-8a7f-3417702ed3c2" providerId="ADAL" clId="{A2E1E4F0-11D6-4442-B8D7-7D7C66B4BF2A}" dt="2022-12-30T17:29:05.474" v="512"/>
            <ac:spMkLst>
              <pc:docMk/>
              <pc:sldMasterMk cId="3588427678" sldId="2147484229"/>
              <pc:sldLayoutMk cId="1096866871" sldId="2147484924"/>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624772569" sldId="2147484938"/>
          </pc:sldLayoutMkLst>
          <pc:spChg chg="mod">
            <ac:chgData name="Rachel Profitt" userId="33e63d03-b0ce-4cee-8a7f-3417702ed3c2" providerId="ADAL" clId="{A2E1E4F0-11D6-4442-B8D7-7D7C66B4BF2A}" dt="2022-12-30T17:29:05.474" v="512"/>
            <ac:spMkLst>
              <pc:docMk/>
              <pc:sldMasterMk cId="3588427678" sldId="2147484229"/>
              <pc:sldLayoutMk cId="1624772569" sldId="2147484938"/>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3" creationId="{8CE10F07-B8D9-4B69-A567-8BEDE6973D96}"/>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5" creationId="{E25EC377-3BC6-40D8-AECB-4FEB302014C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982817732" sldId="2147484939"/>
          </pc:sldLayoutMkLst>
          <pc:spChg chg="mod">
            <ac:chgData name="Rachel Profitt" userId="33e63d03-b0ce-4cee-8a7f-3417702ed3c2" providerId="ADAL" clId="{A2E1E4F0-11D6-4442-B8D7-7D7C66B4BF2A}" dt="2022-12-30T17:29:05.474" v="512"/>
            <ac:spMkLst>
              <pc:docMk/>
              <pc:sldMasterMk cId="3588427678" sldId="2147484229"/>
              <pc:sldLayoutMk cId="2982817732" sldId="2147484939"/>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3" creationId="{42B999C7-F5A8-46A6-92C5-AA3BE4E2693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7" creationId="{7DB5F15A-5980-40FF-9D54-3FDE41D604A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5299928" sldId="2147484940"/>
          </pc:sldLayoutMkLst>
          <pc:spChg chg="mod">
            <ac:chgData name="Rachel Profitt" userId="33e63d03-b0ce-4cee-8a7f-3417702ed3c2" providerId="ADAL" clId="{A2E1E4F0-11D6-4442-B8D7-7D7C66B4BF2A}" dt="2022-12-30T17:29:05.474" v="512"/>
            <ac:spMkLst>
              <pc:docMk/>
              <pc:sldMasterMk cId="3588427678" sldId="2147484229"/>
              <pc:sldLayoutMk cId="245299928" sldId="2147484940"/>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3" creationId="{B2FE569B-F817-467C-8BAC-558CE9824DBA}"/>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7" creationId="{7DB5F15A-5980-40FF-9D54-3FDE41D604AE}"/>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8" creationId="{83564109-638C-44E2-AE84-46B44C29FD6C}"/>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9" creationId="{713AAE36-2045-4D14-87DC-59D4EFCC15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96918344" sldId="2147484941"/>
          </pc:sldLayoutMkLst>
          <pc:spChg chg="mod">
            <ac:chgData name="Rachel Profitt" userId="33e63d03-b0ce-4cee-8a7f-3417702ed3c2" providerId="ADAL" clId="{A2E1E4F0-11D6-4442-B8D7-7D7C66B4BF2A}" dt="2022-12-30T17:29:05.474" v="512"/>
            <ac:spMkLst>
              <pc:docMk/>
              <pc:sldMasterMk cId="3588427678" sldId="2147484229"/>
              <pc:sldLayoutMk cId="3696918344" sldId="2147484941"/>
              <ac:spMk id="3" creationId="{F260F77E-464D-46F7-A8F8-6F281DAB0C7A}"/>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19" creationId="{CB20F198-3776-433D-85A8-C2B6AC6235FF}"/>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0" creationId="{97BC59AA-6CF8-4091-8008-21AA9AD8E8B5}"/>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1" creationId="{BECED387-BA3E-49B2-8F1E-0E371E09E0A4}"/>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2" creationId="{6B26A1CD-81F9-4C2F-896F-E69757C6658C}"/>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3" creationId="{79263A4B-A9A8-4CE5-96A8-6F6EC365E512}"/>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4" creationId="{2205743D-F71A-4647-9BE4-2900BDA2582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993881619" sldId="2147484942"/>
          </pc:sldLayoutMkLst>
          <pc:spChg chg="mod">
            <ac:chgData name="Rachel Profitt" userId="33e63d03-b0ce-4cee-8a7f-3417702ed3c2" providerId="ADAL" clId="{A2E1E4F0-11D6-4442-B8D7-7D7C66B4BF2A}" dt="2022-12-30T17:29:05.474" v="512"/>
            <ac:spMkLst>
              <pc:docMk/>
              <pc:sldMasterMk cId="3588427678" sldId="2147484229"/>
              <pc:sldLayoutMk cId="1993881619" sldId="214748494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1338459" sldId="2147484943"/>
          </pc:sldLayoutMkLst>
          <pc:spChg chg="mod">
            <ac:chgData name="Rachel Profitt" userId="33e63d03-b0ce-4cee-8a7f-3417702ed3c2" providerId="ADAL" clId="{A2E1E4F0-11D6-4442-B8D7-7D7C66B4BF2A}" dt="2022-12-30T17:29:05.474" v="512"/>
            <ac:spMkLst>
              <pc:docMk/>
              <pc:sldMasterMk cId="3588427678" sldId="2147484229"/>
              <pc:sldLayoutMk cId="61338459" sldId="2147484943"/>
              <ac:spMk id="2" creationId="{D0AAD849-7CFE-4AF7-A7C5-6BBD50C88C1A}"/>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796696161" sldId="2147484944"/>
          </pc:sldLayoutMkLst>
          <pc:spChg chg="mod">
            <ac:chgData name="Rachel Profitt" userId="33e63d03-b0ce-4cee-8a7f-3417702ed3c2" providerId="ADAL" clId="{A2E1E4F0-11D6-4442-B8D7-7D7C66B4BF2A}" dt="2022-12-30T17:29:05.474" v="512"/>
            <ac:spMkLst>
              <pc:docMk/>
              <pc:sldMasterMk cId="3588427678" sldId="2147484229"/>
              <pc:sldLayoutMk cId="1796696161" sldId="2147484944"/>
              <ac:spMk id="2" creationId="{39E5C076-3B78-4451-8068-576892A08E9C}"/>
            </ac:spMkLst>
          </pc:spChg>
          <pc:spChg chg="mod">
            <ac:chgData name="Rachel Profitt" userId="33e63d03-b0ce-4cee-8a7f-3417702ed3c2" providerId="ADAL" clId="{A2E1E4F0-11D6-4442-B8D7-7D7C66B4BF2A}" dt="2022-12-30T17:29:05.474" v="512"/>
            <ac:spMkLst>
              <pc:docMk/>
              <pc:sldMasterMk cId="3588427678" sldId="2147484229"/>
              <pc:sldLayoutMk cId="1796696161" sldId="2147484944"/>
              <ac:spMk id="6" creationId="{49D8AF80-CAD5-4055-80AD-0B31EBCB52A9}"/>
            </ac:spMkLst>
          </pc:spChg>
          <pc:spChg chg="mod">
            <ac:chgData name="Rachel Profitt" userId="33e63d03-b0ce-4cee-8a7f-3417702ed3c2" providerId="ADAL" clId="{A2E1E4F0-11D6-4442-B8D7-7D7C66B4BF2A}" dt="2022-12-30T17:29:05.474" v="512"/>
            <ac:spMkLst>
              <pc:docMk/>
              <pc:sldMasterMk cId="3588427678" sldId="2147484229"/>
              <pc:sldLayoutMk cId="1796696161" sldId="2147484944"/>
              <ac:spMk id="7" creationId="{7E9DBFD9-3E1E-4F19-AF15-56780F9C7927}"/>
            </ac:spMkLst>
          </pc:spChg>
          <pc:cxnChg chg="mod">
            <ac:chgData name="Rachel Profitt" userId="33e63d03-b0ce-4cee-8a7f-3417702ed3c2" providerId="ADAL" clId="{A2E1E4F0-11D6-4442-B8D7-7D7C66B4BF2A}" dt="2022-12-30T17:29:05.474" v="512"/>
            <ac:cxnSpMkLst>
              <pc:docMk/>
              <pc:sldMasterMk cId="3588427678" sldId="2147484229"/>
              <pc:sldLayoutMk cId="1796696161" sldId="2147484944"/>
              <ac:cxnSpMk id="5" creationId="{C35867F2-3994-4092-B53B-5792FEE69887}"/>
            </ac:cxnSpMkLst>
          </pc:cxnChg>
          <pc:cxnChg chg="mod">
            <ac:chgData name="Rachel Profitt" userId="33e63d03-b0ce-4cee-8a7f-3417702ed3c2" providerId="ADAL" clId="{A2E1E4F0-11D6-4442-B8D7-7D7C66B4BF2A}" dt="2022-12-30T17:29:05.474" v="512"/>
            <ac:cxnSpMkLst>
              <pc:docMk/>
              <pc:sldMasterMk cId="3588427678" sldId="2147484229"/>
              <pc:sldLayoutMk cId="1796696161" sldId="2147484944"/>
              <ac:cxnSpMk id="8" creationId="{DF1A9F7D-F14E-4BCE-9EB4-D9EF47B67809}"/>
            </ac:cxnSpMkLst>
          </pc:cxnChg>
        </pc:sldLayoutChg>
        <pc:sldLayoutChg chg="modSp">
          <pc:chgData name="Rachel Profitt" userId="33e63d03-b0ce-4cee-8a7f-3417702ed3c2" providerId="ADAL" clId="{A2E1E4F0-11D6-4442-B8D7-7D7C66B4BF2A}" dt="2022-12-30T17:29:05.474" v="512"/>
          <pc:sldLayoutMkLst>
            <pc:docMk/>
            <pc:sldMasterMk cId="3588427678" sldId="2147484229"/>
            <pc:sldLayoutMk cId="3049640092" sldId="2147484945"/>
          </pc:sldLayoutMkLst>
          <pc:spChg chg="mod">
            <ac:chgData name="Rachel Profitt" userId="33e63d03-b0ce-4cee-8a7f-3417702ed3c2" providerId="ADAL" clId="{A2E1E4F0-11D6-4442-B8D7-7D7C66B4BF2A}" dt="2022-12-30T17:29:05.474" v="512"/>
            <ac:spMkLst>
              <pc:docMk/>
              <pc:sldMasterMk cId="3588427678" sldId="2147484229"/>
              <pc:sldLayoutMk cId="3049640092" sldId="2147484945"/>
              <ac:spMk id="2" creationId="{39E5C076-3B78-4451-8068-576892A08E9C}"/>
            </ac:spMkLst>
          </pc:spChg>
          <pc:spChg chg="mod">
            <ac:chgData name="Rachel Profitt" userId="33e63d03-b0ce-4cee-8a7f-3417702ed3c2" providerId="ADAL" clId="{A2E1E4F0-11D6-4442-B8D7-7D7C66B4BF2A}" dt="2022-12-30T17:29:05.474" v="512"/>
            <ac:spMkLst>
              <pc:docMk/>
              <pc:sldMasterMk cId="3588427678" sldId="2147484229"/>
              <pc:sldLayoutMk cId="3049640092" sldId="2147484945"/>
              <ac:spMk id="3" creationId="{A4015781-2431-48C9-AEF1-52FBD41AF3FC}"/>
            </ac:spMkLst>
          </pc:spChg>
          <pc:spChg chg="mod">
            <ac:chgData name="Rachel Profitt" userId="33e63d03-b0ce-4cee-8a7f-3417702ed3c2" providerId="ADAL" clId="{A2E1E4F0-11D6-4442-B8D7-7D7C66B4BF2A}" dt="2022-12-30T17:29:05.474" v="512"/>
            <ac:spMkLst>
              <pc:docMk/>
              <pc:sldMasterMk cId="3588427678" sldId="2147484229"/>
              <pc:sldLayoutMk cId="3049640092" sldId="2147484945"/>
              <ac:spMk id="6" creationId="{A1DC2181-37AB-40A3-B61C-1DE7DBB57D63}"/>
            </ac:spMkLst>
          </pc:spChg>
          <pc:cxnChg chg="mod">
            <ac:chgData name="Rachel Profitt" userId="33e63d03-b0ce-4cee-8a7f-3417702ed3c2" providerId="ADAL" clId="{A2E1E4F0-11D6-4442-B8D7-7D7C66B4BF2A}" dt="2022-12-30T17:29:05.474" v="512"/>
            <ac:cxnSpMkLst>
              <pc:docMk/>
              <pc:sldMasterMk cId="3588427678" sldId="2147484229"/>
              <pc:sldLayoutMk cId="3049640092" sldId="2147484945"/>
              <ac:cxnSpMk id="5" creationId="{C35867F2-3994-4092-B53B-5792FEE69887}"/>
            </ac:cxnSpMkLst>
          </pc:cxnChg>
        </pc:sldLayoutChg>
        <pc:sldLayoutChg chg="modSp">
          <pc:chgData name="Rachel Profitt" userId="33e63d03-b0ce-4cee-8a7f-3417702ed3c2" providerId="ADAL" clId="{A2E1E4F0-11D6-4442-B8D7-7D7C66B4BF2A}" dt="2022-12-30T17:29:05.474" v="512"/>
          <pc:sldLayoutMkLst>
            <pc:docMk/>
            <pc:sldMasterMk cId="3588427678" sldId="2147484229"/>
            <pc:sldLayoutMk cId="3288570195" sldId="2147485050"/>
          </pc:sldLayoutMkLst>
          <pc:spChg chg="mod">
            <ac:chgData name="Rachel Profitt" userId="33e63d03-b0ce-4cee-8a7f-3417702ed3c2" providerId="ADAL" clId="{A2E1E4F0-11D6-4442-B8D7-7D7C66B4BF2A}" dt="2022-12-30T17:29:05.474" v="512"/>
            <ac:spMkLst>
              <pc:docMk/>
              <pc:sldMasterMk cId="3588427678" sldId="2147484229"/>
              <pc:sldLayoutMk cId="3288570195" sldId="2147485050"/>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8" creationId="{98E90344-0294-48E2-AAF0-601BB99500E7}"/>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0" creationId="{D1F896FB-325C-4849-B372-8DF0D6C0562C}"/>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2" creationId="{DD525736-DEE8-4391-8135-23DE0640053A}"/>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3" creationId="{B4F729D4-B1F1-45F2-A06A-40234B19C883}"/>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008029859" sldId="2147485137"/>
          </pc:sldLayoutMkLst>
          <pc:spChg chg="mod">
            <ac:chgData name="Rachel Profitt" userId="33e63d03-b0ce-4cee-8a7f-3417702ed3c2" providerId="ADAL" clId="{A2E1E4F0-11D6-4442-B8D7-7D7C66B4BF2A}" dt="2022-12-30T17:29:05.474" v="512"/>
            <ac:spMkLst>
              <pc:docMk/>
              <pc:sldMasterMk cId="3588427678" sldId="2147484229"/>
              <pc:sldLayoutMk cId="2008029859" sldId="2147485137"/>
              <ac:spMk id="5" creationId="{BA9F61CF-FF79-485A-A6C8-A1952EFD58AE}"/>
            </ac:spMkLst>
          </pc:spChg>
          <pc:spChg chg="mod">
            <ac:chgData name="Rachel Profitt" userId="33e63d03-b0ce-4cee-8a7f-3417702ed3c2" providerId="ADAL" clId="{A2E1E4F0-11D6-4442-B8D7-7D7C66B4BF2A}" dt="2022-12-30T17:29:05.474" v="512"/>
            <ac:spMkLst>
              <pc:docMk/>
              <pc:sldMasterMk cId="3588427678" sldId="2147484229"/>
              <pc:sldLayoutMk cId="2008029859" sldId="2147485137"/>
              <ac:spMk id="6" creationId="{182D46E0-16CE-40B0-8623-F82D5D410958}"/>
            </ac:spMkLst>
          </pc:spChg>
          <pc:spChg chg="mod">
            <ac:chgData name="Rachel Profitt" userId="33e63d03-b0ce-4cee-8a7f-3417702ed3c2" providerId="ADAL" clId="{A2E1E4F0-11D6-4442-B8D7-7D7C66B4BF2A}" dt="2022-12-30T17:29:05.474" v="512"/>
            <ac:spMkLst>
              <pc:docMk/>
              <pc:sldMasterMk cId="3588427678" sldId="2147484229"/>
              <pc:sldLayoutMk cId="2008029859" sldId="2147485137"/>
              <ac:spMk id="8" creationId="{44977AB6-1D7E-4858-A2EA-BF86577C399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4243841037" sldId="2147485138"/>
          </pc:sldLayoutMkLst>
          <pc:spChg chg="mod">
            <ac:chgData name="Rachel Profitt" userId="33e63d03-b0ce-4cee-8a7f-3417702ed3c2" providerId="ADAL" clId="{A2E1E4F0-11D6-4442-B8D7-7D7C66B4BF2A}" dt="2022-12-30T17:29:05.474" v="512"/>
            <ac:spMkLst>
              <pc:docMk/>
              <pc:sldMasterMk cId="3588427678" sldId="2147484229"/>
              <pc:sldLayoutMk cId="4243841037" sldId="2147485138"/>
              <ac:spMk id="5" creationId="{BA9F61CF-FF79-485A-A6C8-A1952EFD58AE}"/>
            </ac:spMkLst>
          </pc:spChg>
          <pc:spChg chg="mod">
            <ac:chgData name="Rachel Profitt" userId="33e63d03-b0ce-4cee-8a7f-3417702ed3c2" providerId="ADAL" clId="{A2E1E4F0-11D6-4442-B8D7-7D7C66B4BF2A}" dt="2022-12-30T17:29:05.474" v="512"/>
            <ac:spMkLst>
              <pc:docMk/>
              <pc:sldMasterMk cId="3588427678" sldId="2147484229"/>
              <pc:sldLayoutMk cId="4243841037" sldId="2147485138"/>
              <ac:spMk id="6" creationId="{182D46E0-16CE-40B0-8623-F82D5D410958}"/>
            </ac:spMkLst>
          </pc:spChg>
          <pc:spChg chg="mod">
            <ac:chgData name="Rachel Profitt" userId="33e63d03-b0ce-4cee-8a7f-3417702ed3c2" providerId="ADAL" clId="{A2E1E4F0-11D6-4442-B8D7-7D7C66B4BF2A}" dt="2022-12-30T17:29:05.474" v="512"/>
            <ac:spMkLst>
              <pc:docMk/>
              <pc:sldMasterMk cId="3588427678" sldId="2147484229"/>
              <pc:sldLayoutMk cId="4243841037" sldId="2147485138"/>
              <ac:spMk id="8" creationId="{44977AB6-1D7E-4858-A2EA-BF86577C399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978534164" sldId="2147485139"/>
          </pc:sldLayoutMkLst>
          <pc:spChg chg="mod">
            <ac:chgData name="Rachel Profitt" userId="33e63d03-b0ce-4cee-8a7f-3417702ed3c2" providerId="ADAL" clId="{A2E1E4F0-11D6-4442-B8D7-7D7C66B4BF2A}" dt="2022-12-30T17:29:05.474" v="512"/>
            <ac:spMkLst>
              <pc:docMk/>
              <pc:sldMasterMk cId="3588427678" sldId="2147484229"/>
              <pc:sldLayoutMk cId="978534164" sldId="2147485139"/>
              <ac:spMk id="5" creationId="{F1EBE70E-6A93-4EB4-A189-6F9DE42CEE12}"/>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7" creationId="{0E9A2E28-037B-FA4D-ADDC-1AFA11D65CB2}"/>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9" creationId="{7B17F8BB-3610-1A4F-9E76-B12E706A5517}"/>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656685275" sldId="2147485140"/>
          </pc:sldLayoutMkLst>
          <pc:spChg chg="mod">
            <ac:chgData name="Rachel Profitt" userId="33e63d03-b0ce-4cee-8a7f-3417702ed3c2" providerId="ADAL" clId="{A2E1E4F0-11D6-4442-B8D7-7D7C66B4BF2A}" dt="2022-12-30T17:29:05.474" v="512"/>
            <ac:spMkLst>
              <pc:docMk/>
              <pc:sldMasterMk cId="3588427678" sldId="2147484229"/>
              <pc:sldLayoutMk cId="1656685275" sldId="2147485140"/>
              <ac:spMk id="3" creationId="{71845FFD-6B9A-4013-932A-5E4D7E849D10}"/>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5" creationId="{F1EBE70E-6A93-4EB4-A189-6F9DE42CEE12}"/>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7" creationId="{0E9A2E28-037B-FA4D-ADDC-1AFA11D65CB2}"/>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9" creationId="{7B17F8BB-3610-1A4F-9E76-B12E706A5517}"/>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206398337" sldId="2147485141"/>
          </pc:sldLayoutMkLst>
          <pc:spChg chg="mod">
            <ac:chgData name="Rachel Profitt" userId="33e63d03-b0ce-4cee-8a7f-3417702ed3c2" providerId="ADAL" clId="{A2E1E4F0-11D6-4442-B8D7-7D7C66B4BF2A}" dt="2022-12-30T17:29:05.474" v="512"/>
            <ac:spMkLst>
              <pc:docMk/>
              <pc:sldMasterMk cId="3588427678" sldId="2147484229"/>
              <pc:sldLayoutMk cId="1206398337" sldId="2147485141"/>
              <ac:spMk id="2" creationId="{2782BB27-7DA5-4478-8C18-C1FFEE20AAC1}"/>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3" creationId="{2316165A-5926-4F59-B348-996936FBB574}"/>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2" creationId="{2BB818A5-4223-0847-B6E2-655C7DC7B6B4}"/>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9" creationId="{0D599919-A8E3-4D2B-86CF-50C6704F17D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50951373" sldId="2147485142"/>
          </pc:sldLayoutMkLst>
          <pc:spChg chg="mod">
            <ac:chgData name="Rachel Profitt" userId="33e63d03-b0ce-4cee-8a7f-3417702ed3c2" providerId="ADAL" clId="{A2E1E4F0-11D6-4442-B8D7-7D7C66B4BF2A}" dt="2022-12-30T17:29:05.474" v="512"/>
            <ac:spMkLst>
              <pc:docMk/>
              <pc:sldMasterMk cId="3588427678" sldId="2147484229"/>
              <pc:sldLayoutMk cId="3450951373" sldId="2147485142"/>
              <ac:spMk id="2" creationId="{6BB14A7D-C409-4A7C-9D82-A2E5DBB8AB72}"/>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3" creationId="{2316165A-5926-4F59-B348-996936FBB574}"/>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2" creationId="{2BB818A5-4223-0847-B6E2-655C7DC7B6B4}"/>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9" creationId="{0D599919-A8E3-4D2B-86CF-50C6704F17D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561602646" sldId="2147485152"/>
          </pc:sldLayoutMkLst>
          <pc:spChg chg="mod">
            <ac:chgData name="Rachel Profitt" userId="33e63d03-b0ce-4cee-8a7f-3417702ed3c2" providerId="ADAL" clId="{A2E1E4F0-11D6-4442-B8D7-7D7C66B4BF2A}" dt="2022-12-30T17:29:05.474" v="512"/>
            <ac:spMkLst>
              <pc:docMk/>
              <pc:sldMasterMk cId="3588427678" sldId="2147484229"/>
              <pc:sldLayoutMk cId="3561602646" sldId="2147485152"/>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8" creationId="{9B56ECFD-6AA2-4EC5-A445-D1E0952199EC}"/>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20" creationId="{0D6AFB7A-35B4-4881-AB50-D112482166B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67531690" sldId="2147485153"/>
          </pc:sldLayoutMkLst>
          <pc:spChg chg="mod">
            <ac:chgData name="Rachel Profitt" userId="33e63d03-b0ce-4cee-8a7f-3417702ed3c2" providerId="ADAL" clId="{A2E1E4F0-11D6-4442-B8D7-7D7C66B4BF2A}" dt="2022-12-30T17:29:05.474" v="512"/>
            <ac:spMkLst>
              <pc:docMk/>
              <pc:sldMasterMk cId="3588427678" sldId="2147484229"/>
              <pc:sldLayoutMk cId="667531690" sldId="2147485153"/>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3" creationId="{67A72D6D-004C-4F57-AD34-F1019A756073}"/>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1" creationId="{F78E1D3B-7D6F-4EFD-9EB2-E1A27309D6AF}"/>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2" creationId="{3BB2FF62-05DC-462E-808C-4DDE1C65392C}"/>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8" creationId="{9B56ECFD-6AA2-4EC5-A445-D1E0952199E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4074646849" sldId="2147485154"/>
          </pc:sldLayoutMkLst>
          <pc:spChg chg="mod">
            <ac:chgData name="Rachel Profitt" userId="33e63d03-b0ce-4cee-8a7f-3417702ed3c2" providerId="ADAL" clId="{A2E1E4F0-11D6-4442-B8D7-7D7C66B4BF2A}" dt="2022-12-30T17:29:05.474" v="512"/>
            <ac:spMkLst>
              <pc:docMk/>
              <pc:sldMasterMk cId="3588427678" sldId="2147484229"/>
              <pc:sldLayoutMk cId="4074646849" sldId="2147485154"/>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3" creationId="{67A72D6D-004C-4F57-AD34-F1019A756073}"/>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1" creationId="{F78E1D3B-7D6F-4EFD-9EB2-E1A27309D6AF}"/>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2" creationId="{3BB2FF62-05DC-462E-808C-4DDE1C65392C}"/>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8" creationId="{9B56ECFD-6AA2-4EC5-A445-D1E0952199EC}"/>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9" creationId="{E4DC3400-0B11-4EA0-9B8D-6FADE6964F37}"/>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20" creationId="{133C357E-ECC0-485F-9033-5D4DEC8774B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05903995" sldId="2147485161"/>
          </pc:sldLayoutMkLst>
          <pc:spChg chg="mod">
            <ac:chgData name="Rachel Profitt" userId="33e63d03-b0ce-4cee-8a7f-3417702ed3c2" providerId="ADAL" clId="{A2E1E4F0-11D6-4442-B8D7-7D7C66B4BF2A}" dt="2022-12-30T17:29:05.474" v="512"/>
            <ac:spMkLst>
              <pc:docMk/>
              <pc:sldMasterMk cId="3588427678" sldId="2147484229"/>
              <pc:sldLayoutMk cId="3605903995" sldId="2147485161"/>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3" creationId="{B2FE569B-F817-467C-8BAC-558CE9824DBA}"/>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7" creationId="{7DB5F15A-5980-40FF-9D54-3FDE41D604AE}"/>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8" creationId="{83564109-638C-44E2-AE84-46B44C29FD6C}"/>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9" creationId="{713AAE36-2045-4D14-87DC-59D4EFCC1500}"/>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20" creationId="{2AD682C7-20D7-4ED0-99A7-C8530DAC8612}"/>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21" creationId="{5B1B6F72-F14C-40F1-8B29-8620AA34DC63}"/>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65518951" sldId="2147485162"/>
          </pc:sldLayoutMkLst>
          <pc:spChg chg="mod">
            <ac:chgData name="Rachel Profitt" userId="33e63d03-b0ce-4cee-8a7f-3417702ed3c2" providerId="ADAL" clId="{A2E1E4F0-11D6-4442-B8D7-7D7C66B4BF2A}" dt="2022-12-30T17:29:05.474" v="512"/>
            <ac:spMkLst>
              <pc:docMk/>
              <pc:sldMasterMk cId="3588427678" sldId="2147484229"/>
              <pc:sldLayoutMk cId="3265518951" sldId="214748516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11" creationId="{540485AC-5036-400C-92C3-D3E9EC0252BC}"/>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12" creationId="{F90290A2-7689-4DF5-971A-36C2D9173411}"/>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10708830" sldId="2147485165"/>
          </pc:sldLayoutMkLst>
          <pc:spChg chg="mod">
            <ac:chgData name="Rachel Profitt" userId="33e63d03-b0ce-4cee-8a7f-3417702ed3c2" providerId="ADAL" clId="{A2E1E4F0-11D6-4442-B8D7-7D7C66B4BF2A}" dt="2022-12-30T17:29:05.474" v="512"/>
            <ac:spMkLst>
              <pc:docMk/>
              <pc:sldMasterMk cId="3588427678" sldId="2147484229"/>
              <pc:sldLayoutMk cId="1010708830" sldId="2147485165"/>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5" creationId="{BFEF95FA-F121-4653-B60A-0D068C345462}"/>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7" creationId="{47F8EAA9-0E64-4589-A234-BC31685BE7D3}"/>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8" creationId="{C2759870-0BEA-44DC-A414-1C70D04E35CC}"/>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9" creationId="{C327262A-D327-4189-AD22-BAD67CF4AB79}"/>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84971770" sldId="2147485189"/>
          </pc:sldLayoutMkLst>
          <pc:spChg chg="mod">
            <ac:chgData name="Rachel Profitt" userId="33e63d03-b0ce-4cee-8a7f-3417702ed3c2" providerId="ADAL" clId="{A2E1E4F0-11D6-4442-B8D7-7D7C66B4BF2A}" dt="2022-12-30T17:29:05.474" v="512"/>
            <ac:spMkLst>
              <pc:docMk/>
              <pc:sldMasterMk cId="3588427678" sldId="2147484229"/>
              <pc:sldLayoutMk cId="2484971770" sldId="2147485189"/>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2484971770" sldId="2147485189"/>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484971770" sldId="2147485189"/>
              <ac:picMk id="4" creationId="{C7D24C81-C6B4-4566-BEC3-F1E03E491846}"/>
            </ac:picMkLst>
          </pc:picChg>
          <pc:picChg chg="mod">
            <ac:chgData name="Rachel Profitt" userId="33e63d03-b0ce-4cee-8a7f-3417702ed3c2" providerId="ADAL" clId="{A2E1E4F0-11D6-4442-B8D7-7D7C66B4BF2A}" dt="2022-12-30T17:29:05.474" v="512"/>
            <ac:picMkLst>
              <pc:docMk/>
              <pc:sldMasterMk cId="3588427678" sldId="2147484229"/>
              <pc:sldLayoutMk cId="2484971770" sldId="2147485189"/>
              <ac:picMk id="7" creationId="{71E6F1EB-96BE-40C0-8FF7-9CA9D6B5675E}"/>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539202642" sldId="2147485190"/>
          </pc:sldLayoutMkLst>
          <pc:spChg chg="mod">
            <ac:chgData name="Rachel Profitt" userId="33e63d03-b0ce-4cee-8a7f-3417702ed3c2" providerId="ADAL" clId="{A2E1E4F0-11D6-4442-B8D7-7D7C66B4BF2A}" dt="2022-12-30T17:29:05.474" v="512"/>
            <ac:spMkLst>
              <pc:docMk/>
              <pc:sldMasterMk cId="3588427678" sldId="2147484229"/>
              <pc:sldLayoutMk cId="3539202642" sldId="2147485190"/>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539202642" sldId="2147485190"/>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539202642" sldId="2147485190"/>
              <ac:spMk id="7" creationId="{C1D9633D-0250-45DF-8C52-8A5F894D7FA7}"/>
            </ac:spMkLst>
          </pc:spChg>
          <pc:picChg chg="mod">
            <ac:chgData name="Rachel Profitt" userId="33e63d03-b0ce-4cee-8a7f-3417702ed3c2" providerId="ADAL" clId="{A2E1E4F0-11D6-4442-B8D7-7D7C66B4BF2A}" dt="2022-12-30T17:29:05.474" v="512"/>
            <ac:picMkLst>
              <pc:docMk/>
              <pc:sldMasterMk cId="3588427678" sldId="2147484229"/>
              <pc:sldLayoutMk cId="3539202642" sldId="2147485190"/>
              <ac:picMk id="6" creationId="{D9214802-33BD-472E-84C0-CBCD65AD4E6E}"/>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572250010" sldId="2147485198"/>
          </pc:sldLayoutMkLst>
          <pc:spChg chg="mod">
            <ac:chgData name="Rachel Profitt" userId="33e63d03-b0ce-4cee-8a7f-3417702ed3c2" providerId="ADAL" clId="{A2E1E4F0-11D6-4442-B8D7-7D7C66B4BF2A}" dt="2022-12-30T17:29:05.474" v="512"/>
            <ac:spMkLst>
              <pc:docMk/>
              <pc:sldMasterMk cId="3588427678" sldId="2147484229"/>
              <pc:sldLayoutMk cId="2572250010" sldId="2147485198"/>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572250010" sldId="2147485198"/>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50985706" sldId="2147485199"/>
          </pc:sldLayoutMkLst>
          <pc:spChg chg="mod">
            <ac:chgData name="Rachel Profitt" userId="33e63d03-b0ce-4cee-8a7f-3417702ed3c2" providerId="ADAL" clId="{A2E1E4F0-11D6-4442-B8D7-7D7C66B4BF2A}" dt="2022-12-30T17:29:05.474" v="512"/>
            <ac:spMkLst>
              <pc:docMk/>
              <pc:sldMasterMk cId="3588427678" sldId="2147484229"/>
              <pc:sldLayoutMk cId="350985706" sldId="2147485199"/>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92163246" sldId="2147485202"/>
          </pc:sldLayoutMkLst>
          <pc:spChg chg="mod">
            <ac:chgData name="Rachel Profitt" userId="33e63d03-b0ce-4cee-8a7f-3417702ed3c2" providerId="ADAL" clId="{A2E1E4F0-11D6-4442-B8D7-7D7C66B4BF2A}" dt="2022-12-30T17:29:05.474" v="512"/>
            <ac:spMkLst>
              <pc:docMk/>
              <pc:sldMasterMk cId="3588427678" sldId="2147484229"/>
              <pc:sldLayoutMk cId="2492163246" sldId="2147485202"/>
              <ac:spMk id="2" creationId="{4BB3FA96-19FC-48A6-A985-267EB2138E23}"/>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85263328" sldId="2147485203"/>
          </pc:sldLayoutMkLst>
          <pc:spChg chg="mod">
            <ac:chgData name="Rachel Profitt" userId="33e63d03-b0ce-4cee-8a7f-3417702ed3c2" providerId="ADAL" clId="{A2E1E4F0-11D6-4442-B8D7-7D7C66B4BF2A}" dt="2022-12-30T17:29:05.474" v="512"/>
            <ac:spMkLst>
              <pc:docMk/>
              <pc:sldMasterMk cId="3588427678" sldId="2147484229"/>
              <pc:sldLayoutMk cId="1085263328" sldId="2147485203"/>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1085263328" sldId="2147485203"/>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1085263328" sldId="2147485203"/>
              <ac:spMk id="7" creationId="{0614E108-2258-4959-A182-798030A0C286}"/>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382814170" sldId="2147485204"/>
          </pc:sldLayoutMkLst>
          <pc:spChg chg="mod">
            <ac:chgData name="Rachel Profitt" userId="33e63d03-b0ce-4cee-8a7f-3417702ed3c2" providerId="ADAL" clId="{A2E1E4F0-11D6-4442-B8D7-7D7C66B4BF2A}" dt="2022-12-30T17:29:05.474" v="512"/>
            <ac:spMkLst>
              <pc:docMk/>
              <pc:sldMasterMk cId="3588427678" sldId="2147484229"/>
              <pc:sldLayoutMk cId="2382814170" sldId="2147485204"/>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174014229" sldId="2147485205"/>
          </pc:sldLayoutMkLst>
          <pc:spChg chg="mod">
            <ac:chgData name="Rachel Profitt" userId="33e63d03-b0ce-4cee-8a7f-3417702ed3c2" providerId="ADAL" clId="{A2E1E4F0-11D6-4442-B8D7-7D7C66B4BF2A}" dt="2022-12-30T17:29:05.474" v="512"/>
            <ac:spMkLst>
              <pc:docMk/>
              <pc:sldMasterMk cId="3588427678" sldId="2147484229"/>
              <pc:sldLayoutMk cId="3174014229" sldId="2147485205"/>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174014229" sldId="2147485205"/>
              <ac:spMk id="3" creationId="{DC1D8EF4-A5A1-4D2B-9918-9B027853453F}"/>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94269841" sldId="2147485206"/>
          </pc:sldLayoutMkLst>
          <pc:spChg chg="mod">
            <ac:chgData name="Rachel Profitt" userId="33e63d03-b0ce-4cee-8a7f-3417702ed3c2" providerId="ADAL" clId="{A2E1E4F0-11D6-4442-B8D7-7D7C66B4BF2A}" dt="2022-12-30T17:29:05.474" v="512"/>
            <ac:spMkLst>
              <pc:docMk/>
              <pc:sldMasterMk cId="3588427678" sldId="2147484229"/>
              <pc:sldLayoutMk cId="394269841" sldId="2147485206"/>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94269841" sldId="2147485206"/>
              <ac:picMk id="7" creationId="{53BEC10D-83A8-4649-88F8-525050193CA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983662292" sldId="2147485212"/>
          </pc:sldLayoutMkLst>
          <pc:spChg chg="mod">
            <ac:chgData name="Rachel Profitt" userId="33e63d03-b0ce-4cee-8a7f-3417702ed3c2" providerId="ADAL" clId="{A2E1E4F0-11D6-4442-B8D7-7D7C66B4BF2A}" dt="2022-12-30T17:29:05.474" v="512"/>
            <ac:spMkLst>
              <pc:docMk/>
              <pc:sldMasterMk cId="3588427678" sldId="2147484229"/>
              <pc:sldLayoutMk cId="3983662292" sldId="2147485212"/>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12" creationId="{B7906C05-2D3A-4EE1-8C05-624CD0DA8D38}"/>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09554101" sldId="2147485213"/>
          </pc:sldLayoutMkLst>
          <pc:spChg chg="mod">
            <ac:chgData name="Rachel Profitt" userId="33e63d03-b0ce-4cee-8a7f-3417702ed3c2" providerId="ADAL" clId="{A2E1E4F0-11D6-4442-B8D7-7D7C66B4BF2A}" dt="2022-12-30T17:29:05.474" v="512"/>
            <ac:spMkLst>
              <pc:docMk/>
              <pc:sldMasterMk cId="3588427678" sldId="2147484229"/>
              <pc:sldLayoutMk cId="3809554101" sldId="2147485213"/>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809554101" sldId="2147485213"/>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3809554101" sldId="2147485213"/>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809554101" sldId="2147485213"/>
              <ac:picMk id="6" creationId="{E48B7899-CB4D-47CD-A953-8FAD549121F1}"/>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1586877803" sldId="2147485214"/>
          </pc:sldLayoutMkLst>
          <pc:spChg chg="mod">
            <ac:chgData name="Rachel Profitt" userId="33e63d03-b0ce-4cee-8a7f-3417702ed3c2" providerId="ADAL" clId="{A2E1E4F0-11D6-4442-B8D7-7D7C66B4BF2A}" dt="2022-12-30T17:29:05.474" v="512"/>
            <ac:spMkLst>
              <pc:docMk/>
              <pc:sldMasterMk cId="3588427678" sldId="2147484229"/>
              <pc:sldLayoutMk cId="1586877803" sldId="2147485214"/>
              <ac:spMk id="8" creationId="{66B4EC0E-1A04-488E-9DE2-3E485E0F7BD5}"/>
            </ac:spMkLst>
          </pc:spChg>
          <pc:spChg chg="mod">
            <ac:chgData name="Rachel Profitt" userId="33e63d03-b0ce-4cee-8a7f-3417702ed3c2" providerId="ADAL" clId="{A2E1E4F0-11D6-4442-B8D7-7D7C66B4BF2A}" dt="2022-12-30T17:29:05.474" v="512"/>
            <ac:spMkLst>
              <pc:docMk/>
              <pc:sldMasterMk cId="3588427678" sldId="2147484229"/>
              <pc:sldLayoutMk cId="1586877803" sldId="2147485214"/>
              <ac:spMk id="9" creationId="{FCC19D23-D1E4-4510-8049-F818AF4AC73B}"/>
            </ac:spMkLst>
          </pc:spChg>
          <pc:spChg chg="mod">
            <ac:chgData name="Rachel Profitt" userId="33e63d03-b0ce-4cee-8a7f-3417702ed3c2" providerId="ADAL" clId="{A2E1E4F0-11D6-4442-B8D7-7D7C66B4BF2A}" dt="2022-12-30T17:29:05.474" v="512"/>
            <ac:spMkLst>
              <pc:docMk/>
              <pc:sldMasterMk cId="3588427678" sldId="2147484229"/>
              <pc:sldLayoutMk cId="1586877803" sldId="2147485214"/>
              <ac:spMk id="10" creationId="{9C33B5F3-01CE-4749-9431-1FBF746009EB}"/>
            </ac:spMkLst>
          </pc:spChg>
          <pc:picChg chg="mod">
            <ac:chgData name="Rachel Profitt" userId="33e63d03-b0ce-4cee-8a7f-3417702ed3c2" providerId="ADAL" clId="{A2E1E4F0-11D6-4442-B8D7-7D7C66B4BF2A}" dt="2022-12-30T17:29:05.474" v="512"/>
            <ac:picMkLst>
              <pc:docMk/>
              <pc:sldMasterMk cId="3588427678" sldId="2147484229"/>
              <pc:sldLayoutMk cId="1586877803" sldId="2147485214"/>
              <ac:picMk id="6" creationId="{350AB3FA-3405-4169-9479-480C4E8FE5D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307056970" sldId="2147485215"/>
          </pc:sldLayoutMkLst>
          <pc:spChg chg="mod">
            <ac:chgData name="Rachel Profitt" userId="33e63d03-b0ce-4cee-8a7f-3417702ed3c2" providerId="ADAL" clId="{A2E1E4F0-11D6-4442-B8D7-7D7C66B4BF2A}" dt="2022-12-30T17:29:05.474" v="512"/>
            <ac:spMkLst>
              <pc:docMk/>
              <pc:sldMasterMk cId="3588427678" sldId="2147484229"/>
              <pc:sldLayoutMk cId="3307056970" sldId="2147485215"/>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307056970" sldId="2147485215"/>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307056970" sldId="2147485215"/>
              <ac:picMk id="6" creationId="{2A9CEB69-ACA2-426E-A1A5-54DB916D6182}"/>
            </ac:picMkLst>
          </pc:picChg>
          <pc:picChg chg="mod">
            <ac:chgData name="Rachel Profitt" userId="33e63d03-b0ce-4cee-8a7f-3417702ed3c2" providerId="ADAL" clId="{A2E1E4F0-11D6-4442-B8D7-7D7C66B4BF2A}" dt="2022-12-30T17:29:05.474" v="512"/>
            <ac:picMkLst>
              <pc:docMk/>
              <pc:sldMasterMk cId="3588427678" sldId="2147484229"/>
              <pc:sldLayoutMk cId="3307056970" sldId="2147485215"/>
              <ac:picMk id="7" creationId="{168BE704-B556-45E9-BE93-C19A745DB30C}"/>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669506150" sldId="2147485216"/>
          </pc:sldLayoutMkLst>
          <pc:spChg chg="mod">
            <ac:chgData name="Rachel Profitt" userId="33e63d03-b0ce-4cee-8a7f-3417702ed3c2" providerId="ADAL" clId="{A2E1E4F0-11D6-4442-B8D7-7D7C66B4BF2A}" dt="2022-12-30T17:29:05.474" v="512"/>
            <ac:spMkLst>
              <pc:docMk/>
              <pc:sldMasterMk cId="3588427678" sldId="2147484229"/>
              <pc:sldLayoutMk cId="2669506150" sldId="2147485216"/>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2669506150" sldId="2147485216"/>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669506150" sldId="2147485216"/>
              <ac:picMk id="7" creationId="{17AABFA6-6857-43EF-9CDC-D483A94CE64F}"/>
            </ac:picMkLst>
          </pc:picChg>
          <pc:picChg chg="mod">
            <ac:chgData name="Rachel Profitt" userId="33e63d03-b0ce-4cee-8a7f-3417702ed3c2" providerId="ADAL" clId="{A2E1E4F0-11D6-4442-B8D7-7D7C66B4BF2A}" dt="2022-12-30T17:29:05.474" v="512"/>
            <ac:picMkLst>
              <pc:docMk/>
              <pc:sldMasterMk cId="3588427678" sldId="2147484229"/>
              <pc:sldLayoutMk cId="2669506150" sldId="2147485216"/>
              <ac:picMk id="8" creationId="{547E7F7C-2D58-481F-8331-3FE0241E1FB3}"/>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548762195" sldId="2147485218"/>
          </pc:sldLayoutMkLst>
          <pc:spChg chg="mod">
            <ac:chgData name="Rachel Profitt" userId="33e63d03-b0ce-4cee-8a7f-3417702ed3c2" providerId="ADAL" clId="{A2E1E4F0-11D6-4442-B8D7-7D7C66B4BF2A}" dt="2022-12-30T17:29:05.474" v="512"/>
            <ac:spMkLst>
              <pc:docMk/>
              <pc:sldMasterMk cId="3588427678" sldId="2147484229"/>
              <pc:sldLayoutMk cId="3548762195" sldId="2147485218"/>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548762195" sldId="2147485218"/>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548762195" sldId="2147485218"/>
              <ac:picMk id="4" creationId="{E44A620F-90A5-4F90-A46E-589E29C354F0}"/>
            </ac:picMkLst>
          </pc:picChg>
          <pc:picChg chg="mod">
            <ac:chgData name="Rachel Profitt" userId="33e63d03-b0ce-4cee-8a7f-3417702ed3c2" providerId="ADAL" clId="{A2E1E4F0-11D6-4442-B8D7-7D7C66B4BF2A}" dt="2022-12-30T17:29:05.474" v="512"/>
            <ac:picMkLst>
              <pc:docMk/>
              <pc:sldMasterMk cId="3588427678" sldId="2147484229"/>
              <pc:sldLayoutMk cId="3548762195" sldId="2147485218"/>
              <ac:picMk id="6" creationId="{CFC91BBC-1960-4789-9C92-73EDA57735F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860000897" sldId="2147485219"/>
          </pc:sldLayoutMkLst>
          <pc:spChg chg="mod">
            <ac:chgData name="Rachel Profitt" userId="33e63d03-b0ce-4cee-8a7f-3417702ed3c2" providerId="ADAL" clId="{A2E1E4F0-11D6-4442-B8D7-7D7C66B4BF2A}" dt="2022-12-30T17:29:05.474" v="512"/>
            <ac:spMkLst>
              <pc:docMk/>
              <pc:sldMasterMk cId="3588427678" sldId="2147484229"/>
              <pc:sldLayoutMk cId="3860000897" sldId="2147485219"/>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860000897" sldId="2147485219"/>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860000897" sldId="2147485219"/>
              <ac:picMk id="7" creationId="{DD933C26-17AD-4009-92E5-51D531D61A86}"/>
            </ac:picMkLst>
          </pc:picChg>
          <pc:picChg chg="mod">
            <ac:chgData name="Rachel Profitt" userId="33e63d03-b0ce-4cee-8a7f-3417702ed3c2" providerId="ADAL" clId="{A2E1E4F0-11D6-4442-B8D7-7D7C66B4BF2A}" dt="2022-12-30T17:29:05.474" v="512"/>
            <ac:picMkLst>
              <pc:docMk/>
              <pc:sldMasterMk cId="3588427678" sldId="2147484229"/>
              <pc:sldLayoutMk cId="3860000897" sldId="2147485219"/>
              <ac:picMk id="8" creationId="{5FFF0A47-7543-41B6-9868-D5B1EA735187}"/>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640600232" sldId="2147485220"/>
          </pc:sldLayoutMkLst>
          <pc:spChg chg="mod">
            <ac:chgData name="Rachel Profitt" userId="33e63d03-b0ce-4cee-8a7f-3417702ed3c2" providerId="ADAL" clId="{A2E1E4F0-11D6-4442-B8D7-7D7C66B4BF2A}" dt="2022-12-30T17:29:05.474" v="512"/>
            <ac:spMkLst>
              <pc:docMk/>
              <pc:sldMasterMk cId="3588427678" sldId="2147484229"/>
              <pc:sldLayoutMk cId="3640600232" sldId="2147485220"/>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640600232" sldId="2147485220"/>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640600232" sldId="2147485220"/>
              <ac:picMk id="6" creationId="{80DE0B83-1A11-4323-B03A-220D262F53C9}"/>
            </ac:picMkLst>
          </pc:picChg>
          <pc:picChg chg="mod">
            <ac:chgData name="Rachel Profitt" userId="33e63d03-b0ce-4cee-8a7f-3417702ed3c2" providerId="ADAL" clId="{A2E1E4F0-11D6-4442-B8D7-7D7C66B4BF2A}" dt="2022-12-30T17:29:05.474" v="512"/>
            <ac:picMkLst>
              <pc:docMk/>
              <pc:sldMasterMk cId="3588427678" sldId="2147484229"/>
              <pc:sldLayoutMk cId="3640600232" sldId="2147485220"/>
              <ac:picMk id="8" creationId="{994EB93C-6F19-49E9-A6E6-6858355E5133}"/>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705513893" sldId="2147485222"/>
          </pc:sldLayoutMkLst>
          <pc:spChg chg="mod">
            <ac:chgData name="Rachel Profitt" userId="33e63d03-b0ce-4cee-8a7f-3417702ed3c2" providerId="ADAL" clId="{A2E1E4F0-11D6-4442-B8D7-7D7C66B4BF2A}" dt="2022-12-30T17:29:05.474" v="512"/>
            <ac:spMkLst>
              <pc:docMk/>
              <pc:sldMasterMk cId="3588427678" sldId="2147484229"/>
              <pc:sldLayoutMk cId="2705513893" sldId="2147485222"/>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705513893" sldId="2147485222"/>
              <ac:picMk id="4" creationId="{AE01FB6F-69FB-4C55-8F77-47A913335DB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781760910" sldId="2147485223"/>
          </pc:sldLayoutMkLst>
          <pc:spChg chg="mod">
            <ac:chgData name="Rachel Profitt" userId="33e63d03-b0ce-4cee-8a7f-3417702ed3c2" providerId="ADAL" clId="{A2E1E4F0-11D6-4442-B8D7-7D7C66B4BF2A}" dt="2022-12-30T17:29:05.474" v="512"/>
            <ac:spMkLst>
              <pc:docMk/>
              <pc:sldMasterMk cId="3588427678" sldId="2147484229"/>
              <pc:sldLayoutMk cId="2781760910" sldId="2147485223"/>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781760910" sldId="2147485223"/>
              <ac:picMk id="5" creationId="{C01D04A8-6185-4D88-82A2-8E8101A916D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983191568" sldId="2147485224"/>
          </pc:sldLayoutMkLst>
          <pc:spChg chg="mod">
            <ac:chgData name="Rachel Profitt" userId="33e63d03-b0ce-4cee-8a7f-3417702ed3c2" providerId="ADAL" clId="{A2E1E4F0-11D6-4442-B8D7-7D7C66B4BF2A}" dt="2022-12-30T17:29:05.474" v="512"/>
            <ac:spMkLst>
              <pc:docMk/>
              <pc:sldMasterMk cId="3588427678" sldId="2147484229"/>
              <pc:sldLayoutMk cId="2983191568" sldId="2147485224"/>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3" creationId="{35E78741-2E92-4352-847E-7E79AA3BEDE7}"/>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10" creationId="{40156270-9C86-4171-BEB2-C0F0D7A6B76A}"/>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12" creationId="{B5CAA7F6-8C5E-4C0C-9380-3938313CCE9B}"/>
            </ac:spMkLst>
          </pc:spChg>
          <pc:picChg chg="mod">
            <ac:chgData name="Rachel Profitt" userId="33e63d03-b0ce-4cee-8a7f-3417702ed3c2" providerId="ADAL" clId="{A2E1E4F0-11D6-4442-B8D7-7D7C66B4BF2A}" dt="2022-12-30T17:29:05.474" v="512"/>
            <ac:picMkLst>
              <pc:docMk/>
              <pc:sldMasterMk cId="3588427678" sldId="2147484229"/>
              <pc:sldLayoutMk cId="2983191568" sldId="2147485224"/>
              <ac:picMk id="14" creationId="{0D984DC6-2262-41BA-8742-20A3565F58FA}"/>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948024928" sldId="2147485225"/>
          </pc:sldLayoutMkLst>
          <pc:spChg chg="mod">
            <ac:chgData name="Rachel Profitt" userId="33e63d03-b0ce-4cee-8a7f-3417702ed3c2" providerId="ADAL" clId="{A2E1E4F0-11D6-4442-B8D7-7D7C66B4BF2A}" dt="2022-12-30T17:29:05.474" v="512"/>
            <ac:spMkLst>
              <pc:docMk/>
              <pc:sldMasterMk cId="3588427678" sldId="2147484229"/>
              <pc:sldLayoutMk cId="3948024928" sldId="2147485225"/>
              <ac:spMk id="2" creationId="{17F10198-B250-44FD-9AC7-BA0E6E23B5C1}"/>
            </ac:spMkLst>
          </pc:spChg>
          <pc:spChg chg="mod">
            <ac:chgData name="Rachel Profitt" userId="33e63d03-b0ce-4cee-8a7f-3417702ed3c2" providerId="ADAL" clId="{A2E1E4F0-11D6-4442-B8D7-7D7C66B4BF2A}" dt="2022-12-30T17:29:05.474" v="512"/>
            <ac:spMkLst>
              <pc:docMk/>
              <pc:sldMasterMk cId="3588427678" sldId="2147484229"/>
              <pc:sldLayoutMk cId="3948024928" sldId="2147485225"/>
              <ac:spMk id="5" creationId="{A111676F-0A7B-49C1-8A96-1063E1813997}"/>
            </ac:spMkLst>
          </pc:spChg>
          <pc:spChg chg="mod">
            <ac:chgData name="Rachel Profitt" userId="33e63d03-b0ce-4cee-8a7f-3417702ed3c2" providerId="ADAL" clId="{A2E1E4F0-11D6-4442-B8D7-7D7C66B4BF2A}" dt="2022-12-30T17:29:05.474" v="512"/>
            <ac:spMkLst>
              <pc:docMk/>
              <pc:sldMasterMk cId="3588427678" sldId="2147484229"/>
              <pc:sldLayoutMk cId="3948024928" sldId="2147485225"/>
              <ac:spMk id="14" creationId="{6F25D0DC-756F-45C2-A98F-05B75941978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782738769" sldId="2147485226"/>
          </pc:sldLayoutMkLst>
          <pc:spChg chg="mod">
            <ac:chgData name="Rachel Profitt" userId="33e63d03-b0ce-4cee-8a7f-3417702ed3c2" providerId="ADAL" clId="{A2E1E4F0-11D6-4442-B8D7-7D7C66B4BF2A}" dt="2022-12-30T17:29:05.474" v="512"/>
            <ac:spMkLst>
              <pc:docMk/>
              <pc:sldMasterMk cId="3588427678" sldId="2147484229"/>
              <pc:sldLayoutMk cId="782738769" sldId="2147485226"/>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782738769" sldId="2147485226"/>
              <ac:picMk id="4" creationId="{4EAC99E1-B968-408B-9767-C938059B736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4056698369" sldId="2147485227"/>
          </pc:sldLayoutMkLst>
          <pc:spChg chg="mod">
            <ac:chgData name="Rachel Profitt" userId="33e63d03-b0ce-4cee-8a7f-3417702ed3c2" providerId="ADAL" clId="{A2E1E4F0-11D6-4442-B8D7-7D7C66B4BF2A}" dt="2022-12-30T17:29:05.474" v="512"/>
            <ac:spMkLst>
              <pc:docMk/>
              <pc:sldMasterMk cId="3588427678" sldId="2147484229"/>
              <pc:sldLayoutMk cId="4056698369" sldId="2147485227"/>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4056698369" sldId="2147485227"/>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4056698369" sldId="2147485227"/>
              <ac:picMk id="6" creationId="{DC04341E-C617-413D-A754-103CAA84E5C2}"/>
            </ac:picMkLst>
          </pc:picChg>
          <pc:picChg chg="mod">
            <ac:chgData name="Rachel Profitt" userId="33e63d03-b0ce-4cee-8a7f-3417702ed3c2" providerId="ADAL" clId="{A2E1E4F0-11D6-4442-B8D7-7D7C66B4BF2A}" dt="2022-12-30T17:29:05.474" v="512"/>
            <ac:picMkLst>
              <pc:docMk/>
              <pc:sldMasterMk cId="3588427678" sldId="2147484229"/>
              <pc:sldLayoutMk cId="4056698369" sldId="2147485227"/>
              <ac:picMk id="7" creationId="{17AABFA6-6857-43EF-9CDC-D483A94CE64F}"/>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769843300" sldId="2147485228"/>
          </pc:sldLayoutMkLst>
          <pc:spChg chg="mod">
            <ac:chgData name="Rachel Profitt" userId="33e63d03-b0ce-4cee-8a7f-3417702ed3c2" providerId="ADAL" clId="{A2E1E4F0-11D6-4442-B8D7-7D7C66B4BF2A}" dt="2022-12-30T17:29:05.474" v="512"/>
            <ac:spMkLst>
              <pc:docMk/>
              <pc:sldMasterMk cId="3588427678" sldId="2147484229"/>
              <pc:sldLayoutMk cId="3769843300" sldId="2147485228"/>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769843300" sldId="2147485228"/>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769843300" sldId="2147485228"/>
              <ac:picMk id="6" creationId="{80DE0B83-1A11-4323-B03A-220D262F53C9}"/>
            </ac:picMkLst>
          </pc:picChg>
          <pc:picChg chg="mod">
            <ac:chgData name="Rachel Profitt" userId="33e63d03-b0ce-4cee-8a7f-3417702ed3c2" providerId="ADAL" clId="{A2E1E4F0-11D6-4442-B8D7-7D7C66B4BF2A}" dt="2022-12-30T17:29:05.474" v="512"/>
            <ac:picMkLst>
              <pc:docMk/>
              <pc:sldMasterMk cId="3588427678" sldId="2147484229"/>
              <pc:sldLayoutMk cId="3769843300" sldId="2147485228"/>
              <ac:picMk id="7" creationId="{7D8593D0-D7C9-4321-A0F9-23E7597E2F45}"/>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656689268" sldId="2147485229"/>
          </pc:sldLayoutMkLst>
          <pc:spChg chg="mod">
            <ac:chgData name="Rachel Profitt" userId="33e63d03-b0ce-4cee-8a7f-3417702ed3c2" providerId="ADAL" clId="{A2E1E4F0-11D6-4442-B8D7-7D7C66B4BF2A}" dt="2022-12-30T17:29:05.474" v="512"/>
            <ac:spMkLst>
              <pc:docMk/>
              <pc:sldMasterMk cId="3588427678" sldId="2147484229"/>
              <pc:sldLayoutMk cId="656689268" sldId="2147485229"/>
              <ac:spMk id="2" creationId="{17F10198-B250-44FD-9AC7-BA0E6E23B5C1}"/>
            </ac:spMkLst>
          </pc:spChg>
          <pc:spChg chg="mod">
            <ac:chgData name="Rachel Profitt" userId="33e63d03-b0ce-4cee-8a7f-3417702ed3c2" providerId="ADAL" clId="{A2E1E4F0-11D6-4442-B8D7-7D7C66B4BF2A}" dt="2022-12-30T17:29:05.474" v="512"/>
            <ac:spMkLst>
              <pc:docMk/>
              <pc:sldMasterMk cId="3588427678" sldId="2147484229"/>
              <pc:sldLayoutMk cId="656689268" sldId="2147485229"/>
              <ac:spMk id="5" creationId="{A111676F-0A7B-49C1-8A96-1063E1813997}"/>
            </ac:spMkLst>
          </pc:spChg>
          <pc:spChg chg="mod">
            <ac:chgData name="Rachel Profitt" userId="33e63d03-b0ce-4cee-8a7f-3417702ed3c2" providerId="ADAL" clId="{A2E1E4F0-11D6-4442-B8D7-7D7C66B4BF2A}" dt="2022-12-30T17:29:05.474" v="512"/>
            <ac:spMkLst>
              <pc:docMk/>
              <pc:sldMasterMk cId="3588427678" sldId="2147484229"/>
              <pc:sldLayoutMk cId="656689268" sldId="2147485229"/>
              <ac:spMk id="14" creationId="{6F25D0DC-756F-45C2-A98F-05B75941978C}"/>
            </ac:spMkLst>
          </pc:spChg>
        </pc:sldLayoutChg>
      </pc:sldMasterChg>
    </pc:docChg>
  </pc:docChgLst>
  <pc:docChgLst>
    <pc:chgData name="Rachel Profitt" userId="33e63d03-b0ce-4cee-8a7f-3417702ed3c2" providerId="ADAL" clId="{AA245A40-BE04-429A-9A2A-F2BB528E3C14}"/>
    <pc:docChg chg="addSection modSection">
      <pc:chgData name="Rachel Profitt" userId="33e63d03-b0ce-4cee-8a7f-3417702ed3c2" providerId="ADAL" clId="{AA245A40-BE04-429A-9A2A-F2BB528E3C14}" dt="2023-08-10T23:06:31.398" v="2" actId="17846"/>
      <pc:docMkLst>
        <pc:docMk/>
      </pc:docMkLst>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Order to cash</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Manage pricing and contracts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Create and manage sales orders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C09CFB83-6A18-4AC2-9737-3A2C206C4B6D}">
      <dgm:prSet phldrT="[Text]"/>
      <dgm:spPr/>
      <dgm:t>
        <a:bodyPr/>
        <a:lstStyle/>
        <a:p>
          <a:r>
            <a:rPr lang="en-US" dirty="0"/>
            <a:t>Record to report</a:t>
          </a:r>
        </a:p>
      </dgm:t>
    </dgm:pt>
    <dgm:pt modelId="{03DA7A8E-ADF9-4075-B695-7F952A43F4D9}" type="parTrans" cxnId="{24051B02-3000-4651-921F-3BA1452B06A7}">
      <dgm:prSet/>
      <dgm:spPr/>
      <dgm:t>
        <a:bodyPr/>
        <a:lstStyle/>
        <a:p>
          <a:endParaRPr lang="en-US"/>
        </a:p>
      </dgm:t>
    </dgm:pt>
    <dgm:pt modelId="{85C28DBE-9532-4C78-8D4E-2F8ADA49BAE3}" type="sibTrans" cxnId="{24051B02-3000-4651-921F-3BA1452B06A7}">
      <dgm:prSet/>
      <dgm:spPr/>
      <dgm:t>
        <a:bodyPr/>
        <a:lstStyle/>
        <a:p>
          <a:endParaRPr lang="en-US"/>
        </a:p>
      </dgm:t>
    </dgm:pt>
    <dgm:pt modelId="{240F43B1-FC1B-4B7F-BE35-0DF56D0AA0FD}">
      <dgm:prSet phldrT="[Text]"/>
      <dgm:spPr/>
      <dgm:t>
        <a:bodyPr/>
        <a:lstStyle/>
        <a:p>
          <a:r>
            <a:rPr lang="en-US" dirty="0"/>
            <a:t>Trade across companies</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Issue customer invoices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Record customer payments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C4A5D24-E438-46A3-9665-3D2EA3926EB4}">
      <dgm:prSet phldrT="[Text]"/>
      <dgm:spPr/>
      <dgm:t>
        <a:bodyPr/>
        <a:lstStyle/>
        <a:p>
          <a:r>
            <a:rPr lang="en-US" dirty="0"/>
            <a:t>Monitor customer credit and collections</a:t>
          </a:r>
        </a:p>
      </dgm:t>
    </dgm:pt>
    <dgm:pt modelId="{C93BB03E-06D0-497F-A55E-49236EDF7E6A}" type="parTrans" cxnId="{A78412B2-2CFC-4A8D-98AD-1D5EC1D58357}">
      <dgm:prSet/>
      <dgm:spPr/>
      <dgm:t>
        <a:bodyPr/>
        <a:lstStyle/>
        <a:p>
          <a:endParaRPr lang="en-US"/>
        </a:p>
      </dgm:t>
    </dgm:pt>
    <dgm:pt modelId="{DD28F928-2040-4A8F-A166-200200B15BC9}" type="sibTrans" cxnId="{A78412B2-2CFC-4A8D-98AD-1D5EC1D58357}">
      <dgm:prSet/>
      <dgm:spPr/>
      <dgm:t>
        <a:bodyPr/>
        <a:lstStyle/>
        <a:p>
          <a:endParaRPr lang="en-US"/>
        </a:p>
      </dgm:t>
    </dgm:pt>
    <dgm:pt modelId="{296B9916-B650-4182-83C3-E8C4DB9ED780}">
      <dgm:prSet phldrT="[Text]"/>
      <dgm:spPr/>
      <dgm:t>
        <a:bodyPr/>
        <a:lstStyle/>
        <a:p>
          <a:r>
            <a:rPr lang="en-US" dirty="0"/>
            <a:t>Process customer rebates</a:t>
          </a:r>
        </a:p>
      </dgm:t>
    </dgm:pt>
    <dgm:pt modelId="{07405156-92FF-48AA-AD09-E488304A7917}" type="parTrans" cxnId="{D267C184-A268-48CE-B117-7DECE9AB3E27}">
      <dgm:prSet/>
      <dgm:spPr/>
      <dgm:t>
        <a:bodyPr/>
        <a:lstStyle/>
        <a:p>
          <a:endParaRPr lang="en-US"/>
        </a:p>
      </dgm:t>
    </dgm:pt>
    <dgm:pt modelId="{B302614D-6CB2-41CD-99F9-C40D62058674}" type="sibTrans" cxnId="{D267C184-A268-48CE-B117-7DECE9AB3E27}">
      <dgm:prSet/>
      <dgm:spPr/>
      <dgm:t>
        <a:bodyPr/>
        <a:lstStyle/>
        <a:p>
          <a:endParaRPr lang="en-US"/>
        </a:p>
      </dgm:t>
    </dgm:pt>
    <dgm:pt modelId="{87EAE2D0-E5CB-46AB-A1A7-147BDAE699F8}">
      <dgm:prSet phldrT="[Text]"/>
      <dgm:spPr/>
      <dgm:t>
        <a:bodyPr/>
        <a:lstStyle/>
        <a:p>
          <a:r>
            <a:rPr lang="en-US" dirty="0"/>
            <a:t>Plan to produce</a:t>
          </a:r>
        </a:p>
      </dgm:t>
    </dgm:pt>
    <dgm:pt modelId="{9F23BAA7-3118-4353-ABBB-6A334B19FCAF}" type="parTrans" cxnId="{67CAE36C-74D3-4001-B30A-F9DFD1006B7C}">
      <dgm:prSet/>
      <dgm:spPr/>
      <dgm:t>
        <a:bodyPr/>
        <a:lstStyle/>
        <a:p>
          <a:endParaRPr lang="en-US"/>
        </a:p>
      </dgm:t>
    </dgm:pt>
    <dgm:pt modelId="{586E027C-7A6F-400A-9454-D876350EE9F5}" type="sibTrans" cxnId="{67CAE36C-74D3-4001-B30A-F9DFD1006B7C}">
      <dgm:prSet/>
      <dgm:spPr/>
      <dgm:t>
        <a:bodyPr/>
        <a:lstStyle/>
        <a:p>
          <a:endParaRPr lang="en-US"/>
        </a:p>
      </dgm:t>
    </dgm:pt>
    <dgm:pt modelId="{BD0145BB-C199-498D-B02F-870D85A2502C}">
      <dgm:prSet phldrT="[Text]"/>
      <dgm:spPr/>
      <dgm:t>
        <a:bodyPr/>
        <a:lstStyle/>
        <a:p>
          <a:r>
            <a:rPr lang="en-US" dirty="0"/>
            <a:t>Forecast to plan</a:t>
          </a:r>
        </a:p>
      </dgm:t>
    </dgm:pt>
    <dgm:pt modelId="{E6EF2635-4BBB-4FC9-AC9F-A58B222C6C78}" type="parTrans" cxnId="{668FE696-9548-4C9B-A50C-70F3F3231411}">
      <dgm:prSet/>
      <dgm:spPr/>
      <dgm:t>
        <a:bodyPr/>
        <a:lstStyle/>
        <a:p>
          <a:endParaRPr lang="en-US"/>
        </a:p>
      </dgm:t>
    </dgm:pt>
    <dgm:pt modelId="{50F10B38-6ACD-481A-9BD0-D4CCF71BD990}" type="sibTrans" cxnId="{668FE696-9548-4C9B-A50C-70F3F3231411}">
      <dgm:prSet/>
      <dgm:spPr/>
      <dgm:t>
        <a:bodyPr/>
        <a:lstStyle/>
        <a:p>
          <a:endParaRPr lang="en-US"/>
        </a:p>
      </dgm:t>
    </dgm:pt>
    <dgm:pt modelId="{4F296966-0EFF-42F1-986C-A809A97726FB}">
      <dgm:prSet phldrT="[Text]"/>
      <dgm:spPr/>
      <dgm:t>
        <a:bodyPr/>
        <a:lstStyle/>
        <a:p>
          <a:r>
            <a:rPr lang="en-US" dirty="0"/>
            <a:t>Plan to produce</a:t>
          </a:r>
        </a:p>
      </dgm:t>
    </dgm:pt>
    <dgm:pt modelId="{1346EC3E-8409-459B-B0AD-A9B6A43F043B}" type="parTrans" cxnId="{BEE0685A-35C1-43C2-8E32-2FC554B75005}">
      <dgm:prSet/>
      <dgm:spPr/>
      <dgm:t>
        <a:bodyPr/>
        <a:lstStyle/>
        <a:p>
          <a:endParaRPr lang="en-US"/>
        </a:p>
      </dgm:t>
    </dgm:pt>
    <dgm:pt modelId="{EF5657A2-686F-450F-9AC7-AE924F0C9DE8}" type="sibTrans" cxnId="{BEE0685A-35C1-43C2-8E32-2FC554B75005}">
      <dgm:prSet/>
      <dgm:spPr/>
      <dgm:t>
        <a:bodyPr/>
        <a:lstStyle/>
        <a:p>
          <a:endParaRPr lang="en-US"/>
        </a:p>
      </dgm:t>
    </dgm:pt>
    <dgm:pt modelId="{2492B7B2-D675-453B-8BBB-A99D876EAE7F}">
      <dgm:prSet phldrT="[Text]"/>
      <dgm:spPr/>
      <dgm:t>
        <a:bodyPr/>
        <a:lstStyle/>
        <a:p>
          <a:r>
            <a:rPr lang="en-US" dirty="0"/>
            <a:t>Case to resolution</a:t>
          </a:r>
        </a:p>
      </dgm:t>
    </dgm:pt>
    <dgm:pt modelId="{6BB75DBC-134A-46E8-8851-33D2FC413AFE}" type="parTrans" cxnId="{9AC8F9CD-6E95-4A71-906F-0C2E9F4D0DC0}">
      <dgm:prSet/>
      <dgm:spPr/>
      <dgm:t>
        <a:bodyPr/>
        <a:lstStyle/>
        <a:p>
          <a:endParaRPr lang="en-US"/>
        </a:p>
      </dgm:t>
    </dgm:pt>
    <dgm:pt modelId="{20068F8A-07BA-47B5-9CC4-A1A058B3B15B}" type="sibTrans" cxnId="{9AC8F9CD-6E95-4A71-906F-0C2E9F4D0DC0}">
      <dgm:prSet/>
      <dgm:spPr/>
      <dgm:t>
        <a:bodyPr/>
        <a:lstStyle/>
        <a:p>
          <a:endParaRPr lang="en-US"/>
        </a:p>
      </dgm:t>
    </dgm:pt>
    <dgm:pt modelId="{770441B1-A667-4262-92A1-CAEC10967B8C}">
      <dgm:prSet phldrT="[Text]"/>
      <dgm:spPr/>
      <dgm:t>
        <a:bodyPr/>
        <a:lstStyle/>
        <a:p>
          <a:r>
            <a:rPr lang="en-US" dirty="0"/>
            <a:t>Case to resolution</a:t>
          </a:r>
        </a:p>
      </dgm:t>
    </dgm:pt>
    <dgm:pt modelId="{E339C153-1236-4E4E-86FB-F4FF042BDA43}" type="parTrans" cxnId="{34D6F9C5-74A6-43A7-A6C6-994FB1BFCAC2}">
      <dgm:prSet/>
      <dgm:spPr/>
      <dgm:t>
        <a:bodyPr/>
        <a:lstStyle/>
        <a:p>
          <a:endParaRPr lang="en-US"/>
        </a:p>
      </dgm:t>
    </dgm:pt>
    <dgm:pt modelId="{E99C637D-5923-4DF0-A68B-32DBB4E788AE}" type="sibTrans" cxnId="{34D6F9C5-74A6-43A7-A6C6-994FB1BFCAC2}">
      <dgm:prSet/>
      <dgm:spPr/>
      <dgm:t>
        <a:bodyPr/>
        <a:lstStyle/>
        <a:p>
          <a:endParaRPr lang="en-US"/>
        </a:p>
      </dgm:t>
    </dgm:pt>
    <dgm:pt modelId="{5EF12002-28FC-4933-90FE-FA98EAC3A463}">
      <dgm:prSet phldrT="[Text]"/>
      <dgm:spPr/>
      <dgm:t>
        <a:bodyPr/>
        <a:lstStyle/>
        <a:p>
          <a:r>
            <a:rPr lang="en-US" dirty="0"/>
            <a:t>Forecast to plan</a:t>
          </a:r>
        </a:p>
      </dgm:t>
    </dgm:pt>
    <dgm:pt modelId="{1F0308CE-D0A8-40E0-85B0-4118B1663F2A}" type="parTrans" cxnId="{B643B3F3-237C-49DF-A70C-F5CCF6C0A9EC}">
      <dgm:prSet/>
      <dgm:spPr/>
      <dgm:t>
        <a:bodyPr/>
        <a:lstStyle/>
        <a:p>
          <a:endParaRPr lang="en-US"/>
        </a:p>
      </dgm:t>
    </dgm:pt>
    <dgm:pt modelId="{6CA9F42D-AD5E-4BCE-A1BD-18D726F44218}" type="sibTrans" cxnId="{B643B3F3-237C-49DF-A70C-F5CCF6C0A9EC}">
      <dgm:prSet/>
      <dgm:spPr/>
      <dgm:t>
        <a:bodyPr/>
        <a:lstStyle/>
        <a:p>
          <a:endParaRPr lang="en-US"/>
        </a:p>
      </dgm:t>
    </dgm:pt>
    <dgm:pt modelId="{6CE746B8-F334-4DF4-AFB1-694FE116E4FF}">
      <dgm:prSet phldrT="[Text]"/>
      <dgm:spPr/>
      <dgm:t>
        <a:bodyPr/>
        <a:lstStyle/>
        <a:p>
          <a:r>
            <a:rPr lang="en-US" dirty="0"/>
            <a:t>Product and service lifecycle management</a:t>
          </a:r>
        </a:p>
      </dgm:t>
    </dgm:pt>
    <dgm:pt modelId="{1FEB4540-7475-4A72-8C59-83A27F63FB66}" type="parTrans" cxnId="{CA325BCA-8F79-456C-AF45-F36391BEB150}">
      <dgm:prSet/>
      <dgm:spPr/>
      <dgm:t>
        <a:bodyPr/>
        <a:lstStyle/>
        <a:p>
          <a:endParaRPr lang="en-US"/>
        </a:p>
      </dgm:t>
    </dgm:pt>
    <dgm:pt modelId="{96359455-FFD5-4A88-8078-9CCAC5503504}" type="sibTrans" cxnId="{CA325BCA-8F79-456C-AF45-F36391BEB150}">
      <dgm:prSet/>
      <dgm:spPr/>
      <dgm:t>
        <a:bodyPr/>
        <a:lstStyle/>
        <a:p>
          <a:endParaRPr lang="en-US"/>
        </a:p>
      </dgm:t>
    </dgm:pt>
    <dgm:pt modelId="{316A66E8-9E27-458F-B8FE-D9ED96F64255}">
      <dgm:prSet phldrT="[Text]"/>
      <dgm:spPr/>
      <dgm:t>
        <a:bodyPr/>
        <a:lstStyle/>
        <a:p>
          <a:r>
            <a:rPr lang="en-US" dirty="0"/>
            <a:t>Procure to pay</a:t>
          </a:r>
        </a:p>
      </dgm:t>
    </dgm:pt>
    <dgm:pt modelId="{CDD4986A-F914-4DCC-AB6C-65A7F1D9A952}" type="parTrans" cxnId="{05014E3A-C33D-4EBE-8C62-318F4D7EF2BF}">
      <dgm:prSet/>
      <dgm:spPr/>
      <dgm:t>
        <a:bodyPr/>
        <a:lstStyle/>
        <a:p>
          <a:endParaRPr lang="en-US"/>
        </a:p>
      </dgm:t>
    </dgm:pt>
    <dgm:pt modelId="{22A74174-29B9-4575-A620-6A88B3EA1ADC}" type="sibTrans" cxnId="{05014E3A-C33D-4EBE-8C62-318F4D7EF2BF}">
      <dgm:prSet/>
      <dgm:spPr/>
      <dgm:t>
        <a:bodyPr/>
        <a:lstStyle/>
        <a:p>
          <a:endParaRPr lang="en-US"/>
        </a:p>
      </dgm:t>
    </dgm:pt>
    <dgm:pt modelId="{D046F928-6223-4F06-93F3-F44787AA4E1B}">
      <dgm:prSet phldrT="[Text]"/>
      <dgm:spPr/>
      <dgm:t>
        <a:bodyPr/>
        <a:lstStyle/>
        <a:p>
          <a:r>
            <a:rPr lang="en-US" dirty="0"/>
            <a:t>Inventory to deliver</a:t>
          </a:r>
        </a:p>
      </dgm:t>
    </dgm:pt>
    <dgm:pt modelId="{570346AC-5D0B-4ED8-96E3-0540AE5FB638}" type="parTrans" cxnId="{CAFD84BF-9D5D-4190-8FA6-B360F9718E2D}">
      <dgm:prSet/>
      <dgm:spPr/>
      <dgm:t>
        <a:bodyPr/>
        <a:lstStyle/>
        <a:p>
          <a:endParaRPr lang="en-US"/>
        </a:p>
      </dgm:t>
    </dgm:pt>
    <dgm:pt modelId="{3A45561A-FA2C-48D7-A9FB-F3015B1493E4}" type="sibTrans" cxnId="{CAFD84BF-9D5D-4190-8FA6-B360F9718E2D}">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765A5654-FC89-4061-BD40-B4536F05ED21}" type="pres">
      <dgm:prSet presAssocID="{2492B7B2-D675-453B-8BBB-A99D876EAE7F}" presName="childNode" presStyleLbl="node1" presStyleIdx="0" presStyleCnt="19">
        <dgm:presLayoutVars>
          <dgm:bulletEnabled val="1"/>
        </dgm:presLayoutVars>
      </dgm:prSet>
      <dgm:spPr/>
    </dgm:pt>
    <dgm:pt modelId="{3A5722A4-8188-48FB-AE0D-66F207EEB481}" type="pres">
      <dgm:prSet presAssocID="{2492B7B2-D675-453B-8BBB-A99D876EAE7F}" presName="aSpace2" presStyleCnt="0"/>
      <dgm:spPr/>
    </dgm:pt>
    <dgm:pt modelId="{783603AB-BBAF-47BE-870C-B1D436E9FFAA}" type="pres">
      <dgm:prSet presAssocID="{BD0145BB-C199-498D-B02F-870D85A2502C}" presName="childNode" presStyleLbl="node1" presStyleIdx="1" presStyleCnt="19">
        <dgm:presLayoutVars>
          <dgm:bulletEnabled val="1"/>
        </dgm:presLayoutVars>
      </dgm:prSet>
      <dgm:spPr/>
    </dgm:pt>
    <dgm:pt modelId="{1DD23650-3E9A-4BBF-A5A0-F5792214915E}" type="pres">
      <dgm:prSet presAssocID="{BD0145BB-C199-498D-B02F-870D85A2502C}" presName="aSpace2" presStyleCnt="0"/>
      <dgm:spPr/>
    </dgm:pt>
    <dgm:pt modelId="{92773102-A31A-4FC7-929A-BC9A2A8BEAF0}" type="pres">
      <dgm:prSet presAssocID="{4F296966-0EFF-42F1-986C-A809A97726FB}" presName="childNode" presStyleLbl="node1" presStyleIdx="2" presStyleCnt="19">
        <dgm:presLayoutVars>
          <dgm:bulletEnabled val="1"/>
        </dgm:presLayoutVars>
      </dgm:prSet>
      <dgm:spPr/>
    </dgm:pt>
    <dgm:pt modelId="{EABA323C-8D70-4F59-9D49-984EA1620C04}" type="pres">
      <dgm:prSet presAssocID="{4F296966-0EFF-42F1-986C-A809A97726FB}" presName="aSpace2" presStyleCnt="0"/>
      <dgm:spPr/>
    </dgm:pt>
    <dgm:pt modelId="{9DE391B5-D20D-4AAD-B883-4A060AA59FAB}" type="pres">
      <dgm:prSet presAssocID="{249CD653-BB32-458B-B515-5A9086CD3DE0}" presName="childNode" presStyleLbl="node1" presStyleIdx="3" presStyleCnt="19">
        <dgm:presLayoutVars>
          <dgm:bulletEnabled val="1"/>
        </dgm:presLayoutVars>
      </dgm:prSet>
      <dgm:spPr/>
    </dgm:pt>
    <dgm:pt modelId="{8E33C243-E389-43B4-AAB5-9574295D8A2A}" type="pres">
      <dgm:prSet presAssocID="{249CD653-BB32-458B-B515-5A9086CD3DE0}" presName="aSpace2" presStyleCnt="0"/>
      <dgm:spPr/>
    </dgm:pt>
    <dgm:pt modelId="{BFB0A67C-9274-4728-A17B-1939166A20DE}" type="pres">
      <dgm:prSet presAssocID="{BC678E36-78B0-438E-B94A-DB7765C03039}" presName="childNode" presStyleLbl="node1" presStyleIdx="4" presStyleCnt="19">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19">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9">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9">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9">
        <dgm:presLayoutVars>
          <dgm:bulletEnabled val="1"/>
        </dgm:presLayoutVars>
      </dgm:prSet>
      <dgm:spPr/>
    </dgm:pt>
    <dgm:pt modelId="{8F055212-07C5-417D-B621-FD9A70ED2EC7}" type="pres">
      <dgm:prSet presAssocID="{1CE713B2-3275-48A7-B54C-2D0B43825CE3}" presName="aSpace2" presStyleCnt="0"/>
      <dgm:spPr/>
    </dgm:pt>
    <dgm:pt modelId="{B4E612A4-DB1C-426D-B361-474D288F4EB0}" type="pres">
      <dgm:prSet presAssocID="{D0E043F5-86E8-47F7-AEF3-CD8AC8E8FA4B}" presName="childNode" presStyleLbl="node1" presStyleIdx="9" presStyleCnt="19">
        <dgm:presLayoutVars>
          <dgm:bulletEnabled val="1"/>
        </dgm:presLayoutVars>
      </dgm:prSet>
      <dgm:spPr/>
    </dgm:pt>
    <dgm:pt modelId="{40034088-9620-47A7-B270-0FAF07B1901F}" type="pres">
      <dgm:prSet presAssocID="{D0E043F5-86E8-47F7-AEF3-CD8AC8E8FA4B}" presName="aSpace2" presStyleCnt="0"/>
      <dgm:spPr/>
    </dgm:pt>
    <dgm:pt modelId="{17120909-6322-402D-A0CB-CE3575FD2E16}" type="pres">
      <dgm:prSet presAssocID="{7C4A5D24-E438-46A3-9665-3D2EA3926EB4}" presName="childNode" presStyleLbl="node1" presStyleIdx="10" presStyleCnt="19">
        <dgm:presLayoutVars>
          <dgm:bulletEnabled val="1"/>
        </dgm:presLayoutVars>
      </dgm:prSet>
      <dgm:spPr/>
    </dgm:pt>
    <dgm:pt modelId="{654F925C-A57A-4A01-8F79-4ACA0AEA8D93}" type="pres">
      <dgm:prSet presAssocID="{7C4A5D24-E438-46A3-9665-3D2EA3926EB4}" presName="aSpace2" presStyleCnt="0"/>
      <dgm:spPr/>
    </dgm:pt>
    <dgm:pt modelId="{2810D783-B30E-4412-B8AD-45212AC6F417}" type="pres">
      <dgm:prSet presAssocID="{296B9916-B650-4182-83C3-E8C4DB9ED780}" presName="childNode" presStyleLbl="node1" presStyleIdx="11" presStyleCnt="19">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30364273-FF3F-4856-93F1-DE5CDC5731D8}" type="pres">
      <dgm:prSet presAssocID="{770441B1-A667-4262-92A1-CAEC10967B8C}" presName="childNode" presStyleLbl="node1" presStyleIdx="12" presStyleCnt="19">
        <dgm:presLayoutVars>
          <dgm:bulletEnabled val="1"/>
        </dgm:presLayoutVars>
      </dgm:prSet>
      <dgm:spPr/>
    </dgm:pt>
    <dgm:pt modelId="{8D8E0F51-7B03-421D-9E7C-0C932E53FC1B}" type="pres">
      <dgm:prSet presAssocID="{770441B1-A667-4262-92A1-CAEC10967B8C}" presName="aSpace2" presStyleCnt="0"/>
      <dgm:spPr/>
    </dgm:pt>
    <dgm:pt modelId="{14B53FFC-E10E-4180-824D-27078309F5AA}" type="pres">
      <dgm:prSet presAssocID="{5EF12002-28FC-4933-90FE-FA98EAC3A463}" presName="childNode" presStyleLbl="node1" presStyleIdx="13" presStyleCnt="19">
        <dgm:presLayoutVars>
          <dgm:bulletEnabled val="1"/>
        </dgm:presLayoutVars>
      </dgm:prSet>
      <dgm:spPr/>
    </dgm:pt>
    <dgm:pt modelId="{0B754868-64A2-4E91-96A1-8F5388631967}" type="pres">
      <dgm:prSet presAssocID="{5EF12002-28FC-4933-90FE-FA98EAC3A463}" presName="aSpace2" presStyleCnt="0"/>
      <dgm:spPr/>
    </dgm:pt>
    <dgm:pt modelId="{5F7056DA-79FA-4DEA-98B0-8EFBA9935835}" type="pres">
      <dgm:prSet presAssocID="{D046F928-6223-4F06-93F3-F44787AA4E1B}" presName="childNode" presStyleLbl="node1" presStyleIdx="14" presStyleCnt="19">
        <dgm:presLayoutVars>
          <dgm:bulletEnabled val="1"/>
        </dgm:presLayoutVars>
      </dgm:prSet>
      <dgm:spPr/>
    </dgm:pt>
    <dgm:pt modelId="{7EF95BBB-A06E-415D-9F6E-3A44EE42DC4D}" type="pres">
      <dgm:prSet presAssocID="{D046F928-6223-4F06-93F3-F44787AA4E1B}" presName="aSpace2" presStyleCnt="0"/>
      <dgm:spPr/>
    </dgm:pt>
    <dgm:pt modelId="{14AA8C52-FB54-421C-932D-494CD13FA4FC}" type="pres">
      <dgm:prSet presAssocID="{87EAE2D0-E5CB-46AB-A1A7-147BDAE699F8}" presName="childNode" presStyleLbl="node1" presStyleIdx="15" presStyleCnt="19">
        <dgm:presLayoutVars>
          <dgm:bulletEnabled val="1"/>
        </dgm:presLayoutVars>
      </dgm:prSet>
      <dgm:spPr/>
    </dgm:pt>
    <dgm:pt modelId="{FD301BBA-C8C0-4954-84F2-C517945C6542}" type="pres">
      <dgm:prSet presAssocID="{87EAE2D0-E5CB-46AB-A1A7-147BDAE699F8}" presName="aSpace2" presStyleCnt="0"/>
      <dgm:spPr/>
    </dgm:pt>
    <dgm:pt modelId="{2ACCAD1A-50D7-47BE-9478-C53637258099}" type="pres">
      <dgm:prSet presAssocID="{316A66E8-9E27-458F-B8FE-D9ED96F64255}" presName="childNode" presStyleLbl="node1" presStyleIdx="16" presStyleCnt="19">
        <dgm:presLayoutVars>
          <dgm:bulletEnabled val="1"/>
        </dgm:presLayoutVars>
      </dgm:prSet>
      <dgm:spPr/>
    </dgm:pt>
    <dgm:pt modelId="{64AE9E1C-7DF3-4A2E-B5BE-1CD4E9DD6A20}" type="pres">
      <dgm:prSet presAssocID="{316A66E8-9E27-458F-B8FE-D9ED96F64255}" presName="aSpace2" presStyleCnt="0"/>
      <dgm:spPr/>
    </dgm:pt>
    <dgm:pt modelId="{6B553DDE-AD48-4D0D-9E24-97D81850260D}" type="pres">
      <dgm:prSet presAssocID="{6CE746B8-F334-4DF4-AFB1-694FE116E4FF}" presName="childNode" presStyleLbl="node1" presStyleIdx="17" presStyleCnt="19">
        <dgm:presLayoutVars>
          <dgm:bulletEnabled val="1"/>
        </dgm:presLayoutVars>
      </dgm:prSet>
      <dgm:spPr/>
    </dgm:pt>
    <dgm:pt modelId="{6C9BB3D3-BC89-48DC-90C2-AF46B02E0A7F}" type="pres">
      <dgm:prSet presAssocID="{6CE746B8-F334-4DF4-AFB1-694FE116E4FF}" presName="aSpace2" presStyleCnt="0"/>
      <dgm:spPr/>
    </dgm:pt>
    <dgm:pt modelId="{C7B579EA-96AA-4C6D-B80E-7581D91C2228}" type="pres">
      <dgm:prSet presAssocID="{C09CFB83-6A18-4AC2-9737-3A2C206C4B6D}" presName="childNode" presStyleLbl="node1" presStyleIdx="18" presStyleCnt="19">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24051B02-3000-4651-921F-3BA1452B06A7}" srcId="{D113DD07-8750-4A4F-83EA-0389E4597A92}" destId="{C09CFB83-6A18-4AC2-9737-3A2C206C4B6D}" srcOrd="6" destOrd="0" parTransId="{03DA7A8E-ADF9-4075-B695-7F952A43F4D9}" sibTransId="{85C28DBE-9532-4C78-8D4E-2F8ADA49BAE3}"/>
    <dgm:cxn modelId="{A8B45B07-14EE-422E-B011-B9695D245040}" srcId="{AC493F96-41BB-4206-AFFC-6E2C4F20784E}" destId="{C7EFBDD3-5294-4D47-8846-A08B71D4A8CC}" srcOrd="1" destOrd="0" parTransId="{6A95F454-7D12-4DDA-A691-A0B03E91DAE3}" sibTransId="{A152950A-58F3-4BEF-8851-D75FA2F7FE46}"/>
    <dgm:cxn modelId="{1B8FF00B-B370-4B9E-B820-F3459961E8E1}" type="presOf" srcId="{4F296966-0EFF-42F1-986C-A809A97726FB}" destId="{92773102-A31A-4FC7-929A-BC9A2A8BEAF0}" srcOrd="0" destOrd="0" presId="urn:microsoft.com/office/officeart/2005/8/layout/lProcess2"/>
    <dgm:cxn modelId="{7CE31B12-B6E7-4319-A9BF-B9D56D56A92C}" type="presOf" srcId="{87EAE2D0-E5CB-46AB-A1A7-147BDAE699F8}" destId="{14AA8C52-FB54-421C-932D-494CD13FA4FC}" srcOrd="0" destOrd="0" presId="urn:microsoft.com/office/officeart/2005/8/layout/lProcess2"/>
    <dgm:cxn modelId="{92B3231B-501A-43DF-B8B8-ABDA55908F73}" type="presOf" srcId="{4AEDEB9E-5A50-48B9-A54A-F4BCDCC49FFA}" destId="{B6AED814-CC89-409A-8ACB-19CA66FF77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7E43B29-975F-4620-9333-2A613DCAFEA3}" type="presOf" srcId="{C09CFB83-6A18-4AC2-9737-3A2C206C4B6D}" destId="{C7B579EA-96AA-4C6D-B80E-7581D91C2228}" srcOrd="0" destOrd="0" presId="urn:microsoft.com/office/officeart/2005/8/layout/lProcess2"/>
    <dgm:cxn modelId="{E6D7682B-DE85-4D1C-A15E-E6DFDD04F27E}" type="presOf" srcId="{316A66E8-9E27-458F-B8FE-D9ED96F64255}" destId="{2ACCAD1A-50D7-47BE-9478-C53637258099}"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85461039-A739-4D60-85F6-C258F0CCF1B8}" srcId="{C7EFBDD3-5294-4D47-8846-A08B71D4A8CC}" destId="{4AEDEB9E-5A50-48B9-A54A-F4BCDCC49FFA}" srcOrd="0" destOrd="0" parTransId="{D2EBB928-A3A6-44C5-B1BB-C881A0F574B4}" sibTransId="{D9BB36AE-393F-4C49-A863-C6EA324334FD}"/>
    <dgm:cxn modelId="{05014E3A-C33D-4EBE-8C62-318F4D7EF2BF}" srcId="{D113DD07-8750-4A4F-83EA-0389E4597A92}" destId="{316A66E8-9E27-458F-B8FE-D9ED96F64255}" srcOrd="4" destOrd="0" parTransId="{CDD4986A-F914-4DCC-AB6C-65A7F1D9A952}" sibTransId="{22A74174-29B9-4575-A620-6A88B3EA1ADC}"/>
    <dgm:cxn modelId="{F18BEA3A-B4EA-4A7B-A617-68A214852233}" type="presOf" srcId="{BD0145BB-C199-498D-B02F-870D85A2502C}" destId="{783603AB-BBAF-47BE-870C-B1D436E9FFAA}" srcOrd="0" destOrd="0" presId="urn:microsoft.com/office/officeart/2005/8/layout/lProcess2"/>
    <dgm:cxn modelId="{5D598F65-57D2-4B51-BE8F-5B1C5772405E}" type="presOf" srcId="{6CE746B8-F334-4DF4-AFB1-694FE116E4FF}" destId="{6B553DDE-AD48-4D0D-9E24-97D81850260D}" srcOrd="0" destOrd="0" presId="urn:microsoft.com/office/officeart/2005/8/layout/lProcess2"/>
    <dgm:cxn modelId="{58DE8D46-61A2-4EB4-AB76-B122925ECD51}" type="presOf" srcId="{770441B1-A667-4262-92A1-CAEC10967B8C}" destId="{30364273-FF3F-4856-93F1-DE5CDC5731D8}" srcOrd="0" destOrd="0" presId="urn:microsoft.com/office/officeart/2005/8/layout/lProcess2"/>
    <dgm:cxn modelId="{A1D64567-9C39-45C0-83F5-EC19757EAD4A}" type="presOf" srcId="{249CD653-BB32-458B-B515-5A9086CD3DE0}" destId="{9DE391B5-D20D-4AAD-B883-4A060AA59FAB}" srcOrd="0" destOrd="0" presId="urn:microsoft.com/office/officeart/2005/8/layout/lProcess2"/>
    <dgm:cxn modelId="{67CAE36C-74D3-4001-B30A-F9DFD1006B7C}" srcId="{D113DD07-8750-4A4F-83EA-0389E4597A92}" destId="{87EAE2D0-E5CB-46AB-A1A7-147BDAE699F8}" srcOrd="3" destOrd="0" parTransId="{9F23BAA7-3118-4353-ABBB-6A334B19FCAF}" sibTransId="{586E027C-7A6F-400A-9454-D876350EE9F5}"/>
    <dgm:cxn modelId="{D3859052-4B15-4925-ADC4-33BBCC58F7EA}" srcId="{AC493F96-41BB-4206-AFFC-6E2C4F20784E}" destId="{45557348-3A6A-4AD2-9A1D-424C81977EA2}" srcOrd="0" destOrd="0" parTransId="{FC2F5503-60DF-45DA-9A15-0FB7360CB0CD}" sibTransId="{D2452B52-6217-4856-A1B3-3EC8A6E009EC}"/>
    <dgm:cxn modelId="{4D92CC58-8A55-40BB-A480-657F648813ED}" type="presOf" srcId="{296B9916-B650-4182-83C3-E8C4DB9ED780}" destId="{2810D783-B30E-4412-B8AD-45212AC6F417}" srcOrd="0" destOrd="0" presId="urn:microsoft.com/office/officeart/2005/8/layout/lProcess2"/>
    <dgm:cxn modelId="{BEE0685A-35C1-43C2-8E32-2FC554B75005}" srcId="{45557348-3A6A-4AD2-9A1D-424C81977EA2}" destId="{4F296966-0EFF-42F1-986C-A809A97726FB}" srcOrd="2" destOrd="0" parTransId="{1346EC3E-8409-459B-B0AD-A9B6A43F043B}" sibTransId="{EF5657A2-686F-450F-9AC7-AE924F0C9DE8}"/>
    <dgm:cxn modelId="{AD48E280-6BE3-4A28-AD0F-9AA2CA758354}" srcId="{C7EFBDD3-5294-4D47-8846-A08B71D4A8CC}" destId="{D0E043F5-86E8-47F7-AEF3-CD8AC8E8FA4B}" srcOrd="4" destOrd="0" parTransId="{6D5235B8-74EB-46A1-B29D-21BB8A290DAE}" sibTransId="{5FCFC118-7E2C-4D70-BEA7-7751164A0BED}"/>
    <dgm:cxn modelId="{D267C184-A268-48CE-B117-7DECE9AB3E27}" srcId="{C7EFBDD3-5294-4D47-8846-A08B71D4A8CC}" destId="{296B9916-B650-4182-83C3-E8C4DB9ED780}" srcOrd="6" destOrd="0" parTransId="{07405156-92FF-48AA-AD09-E488304A7917}" sibTransId="{B302614D-6CB2-41CD-99F9-C40D62058674}"/>
    <dgm:cxn modelId="{93AE7A88-3989-4F1B-AD03-68109B026972}" type="presOf" srcId="{1CE713B2-3275-48A7-B54C-2D0B43825CE3}" destId="{812DFF8A-0F48-48A1-B4D0-0B9EB5919A6B}" srcOrd="0" destOrd="0" presId="urn:microsoft.com/office/officeart/2005/8/layout/lProcess2"/>
    <dgm:cxn modelId="{1B89778A-735E-4C74-91AF-53ABEAB7FFAA}" type="presOf" srcId="{5EF12002-28FC-4933-90FE-FA98EAC3A463}" destId="{14B53FFC-E10E-4180-824D-27078309F5AA}" srcOrd="0" destOrd="0" presId="urn:microsoft.com/office/officeart/2005/8/layout/lProcess2"/>
    <dgm:cxn modelId="{668FE696-9548-4C9B-A50C-70F3F3231411}" srcId="{45557348-3A6A-4AD2-9A1D-424C81977EA2}" destId="{BD0145BB-C199-498D-B02F-870D85A2502C}" srcOrd="1" destOrd="0" parTransId="{E6EF2635-4BBB-4FC9-AC9F-A58B222C6C78}" sibTransId="{50F10B38-6ACD-481A-9BD0-D4CCF71BD990}"/>
    <dgm:cxn modelId="{F21CAA9A-B266-4519-8ECF-3C55D198A13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3" destOrd="0" parTransId="{FF698D86-8F76-4384-A04B-26AAEE051BF5}" sibTransId="{D6C2D94F-021E-4450-B7B3-F2BCD55B37E0}"/>
    <dgm:cxn modelId="{DE2D88A0-3F71-47CA-B63E-B40897681F8C}" srcId="{45557348-3A6A-4AD2-9A1D-424C81977EA2}" destId="{BC678E36-78B0-438E-B94A-DB7765C03039}" srcOrd="4" destOrd="0" parTransId="{5F2238FA-44FF-43AD-A1DF-2E1FEC1DBD16}" sibTransId="{EEE070C6-5A1E-4721-842C-A3DA8DD0D3F0}"/>
    <dgm:cxn modelId="{A78412B2-2CFC-4A8D-98AD-1D5EC1D58357}" srcId="{C7EFBDD3-5294-4D47-8846-A08B71D4A8CC}" destId="{7C4A5D24-E438-46A3-9665-3D2EA3926EB4}" srcOrd="5" destOrd="0" parTransId="{C93BB03E-06D0-497F-A55E-49236EDF7E6A}" sibTransId="{DD28F928-2040-4A8F-A166-200200B15BC9}"/>
    <dgm:cxn modelId="{4CAD57B9-3850-456E-A69F-DBEE32331C10}" type="presOf" srcId="{45557348-3A6A-4AD2-9A1D-424C81977EA2}" destId="{D9F38F83-F672-4561-8A1D-0007414F2E89}" srcOrd="1" destOrd="0" presId="urn:microsoft.com/office/officeart/2005/8/layout/lProcess2"/>
    <dgm:cxn modelId="{441C9BB9-3B32-45EC-B82A-0E620E961F39}" type="presOf" srcId="{1863454F-765B-4868-B9AC-1D6547218824}" destId="{C09F7464-FDB0-403E-816A-1A139A8A13E9}" srcOrd="0" destOrd="0" presId="urn:microsoft.com/office/officeart/2005/8/layout/lProcess2"/>
    <dgm:cxn modelId="{5F3CA2BE-D510-4E24-B45B-2A92FDB415AA}" type="presOf" srcId="{240F43B1-FC1B-4B7F-BE35-0DF56D0AA0FD}" destId="{81FA9440-9921-47BC-97DF-D1BC628F017C}" srcOrd="0" destOrd="0" presId="urn:microsoft.com/office/officeart/2005/8/layout/lProcess2"/>
    <dgm:cxn modelId="{CAFD84BF-9D5D-4190-8FA6-B360F9718E2D}" srcId="{D113DD07-8750-4A4F-83EA-0389E4597A92}" destId="{D046F928-6223-4F06-93F3-F44787AA4E1B}" srcOrd="2" destOrd="0" parTransId="{570346AC-5D0B-4ED8-96E3-0540AE5FB638}" sibTransId="{3A45561A-FA2C-48D7-A9FB-F3015B1493E4}"/>
    <dgm:cxn modelId="{E802EFC2-7E4A-4C4A-9FF6-F7CE24128FE4}" type="presOf" srcId="{C7EFBDD3-5294-4D47-8846-A08B71D4A8CC}" destId="{1A839FFF-43DC-4F41-B980-8E0DAC772D1C}" srcOrd="1" destOrd="0" presId="urn:microsoft.com/office/officeart/2005/8/layout/lProcess2"/>
    <dgm:cxn modelId="{34D6F9C5-74A6-43A7-A6C6-994FB1BFCAC2}" srcId="{D113DD07-8750-4A4F-83EA-0389E4597A92}" destId="{770441B1-A667-4262-92A1-CAEC10967B8C}" srcOrd="0" destOrd="0" parTransId="{E339C153-1236-4E4E-86FB-F4FF042BDA43}" sibTransId="{E99C637D-5923-4DF0-A68B-32DBB4E788AE}"/>
    <dgm:cxn modelId="{CA325BCA-8F79-456C-AF45-F36391BEB150}" srcId="{D113DD07-8750-4A4F-83EA-0389E4597A92}" destId="{6CE746B8-F334-4DF4-AFB1-694FE116E4FF}" srcOrd="5" destOrd="0" parTransId="{1FEB4540-7475-4A72-8C59-83A27F63FB66}" sibTransId="{96359455-FFD5-4A88-8078-9CCAC5503504}"/>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AC8F9CD-6E95-4A71-906F-0C2E9F4D0DC0}" srcId="{45557348-3A6A-4AD2-9A1D-424C81977EA2}" destId="{2492B7B2-D675-453B-8BBB-A99D876EAE7F}" srcOrd="0" destOrd="0" parTransId="{6BB75DBC-134A-46E8-8851-33D2FC413AFE}" sibTransId="{20068F8A-07BA-47B5-9CC4-A1A058B3B15B}"/>
    <dgm:cxn modelId="{03001CD2-6DCD-4C85-ACE2-FA61D55E653F}" type="presOf" srcId="{7C4A5D24-E438-46A3-9665-3D2EA3926EB4}" destId="{17120909-6322-402D-A0CB-CE3575FD2E16}" srcOrd="0" destOrd="0" presId="urn:microsoft.com/office/officeart/2005/8/layout/lProcess2"/>
    <dgm:cxn modelId="{8DFDDAD4-0D8D-4974-BCA1-A0777DDD8D0B}" type="presOf" srcId="{D046F928-6223-4F06-93F3-F44787AA4E1B}" destId="{5F7056DA-79FA-4DEA-98B0-8EFBA9935835}" srcOrd="0" destOrd="0" presId="urn:microsoft.com/office/officeart/2005/8/layout/lProcess2"/>
    <dgm:cxn modelId="{EE8648E0-4B26-4802-969E-E7415E82E0CC}" type="presOf" srcId="{D0E043F5-86E8-47F7-AEF3-CD8AC8E8FA4B}" destId="{B4E612A4-DB1C-426D-B361-474D288F4EB0}"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4DA1D1EA-FD1B-4118-B183-42EC4ED0C747}" type="presOf" srcId="{2492B7B2-D675-453B-8BBB-A99D876EAE7F}" destId="{765A5654-FC89-4061-BD40-B4536F05ED21}" srcOrd="0" destOrd="0" presId="urn:microsoft.com/office/officeart/2005/8/layout/lProcess2"/>
    <dgm:cxn modelId="{C55435EF-9173-4AFA-8A43-30931438E837}" type="presOf" srcId="{C7EFBDD3-5294-4D47-8846-A08B71D4A8CC}" destId="{C9F1157A-A497-49AB-9F56-585DF37546DD}" srcOrd="0" destOrd="0" presId="urn:microsoft.com/office/officeart/2005/8/layout/lProcess2"/>
    <dgm:cxn modelId="{D15E4CF3-9409-4CC2-BC96-233E15BD286D}" type="presOf" srcId="{BC678E36-78B0-438E-B94A-DB7765C03039}" destId="{BFB0A67C-9274-4728-A17B-1939166A20DE}" srcOrd="0" destOrd="0" presId="urn:microsoft.com/office/officeart/2005/8/layout/lProcess2"/>
    <dgm:cxn modelId="{B643B3F3-237C-49DF-A70C-F5CCF6C0A9EC}" srcId="{D113DD07-8750-4A4F-83EA-0389E4597A92}" destId="{5EF12002-28FC-4933-90FE-FA98EAC3A463}" srcOrd="1" destOrd="0" parTransId="{1F0308CE-D0A8-40E0-85B0-4118B1663F2A}" sibTransId="{6CA9F42D-AD5E-4BCE-A1BD-18D726F44218}"/>
    <dgm:cxn modelId="{8897EDF5-CBE6-4C80-8482-74681A7B852C}" srcId="{C7EFBDD3-5294-4D47-8846-A08B71D4A8CC}" destId="{240F43B1-FC1B-4B7F-BE35-0DF56D0AA0FD}" srcOrd="2" destOrd="0" parTransId="{D8AAFCB4-39A0-4A05-B553-5AE4F5A4A301}" sibTransId="{92541709-30BB-4BF2-BD99-1DCBA24235AA}"/>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C5D53ED2-6033-4E54-AE27-559C2B5B94F1}" type="presParOf" srcId="{DBD8C2A2-7A98-42E4-A412-C4B685903A00}" destId="{765A5654-FC89-4061-BD40-B4536F05ED21}" srcOrd="0" destOrd="0" presId="urn:microsoft.com/office/officeart/2005/8/layout/lProcess2"/>
    <dgm:cxn modelId="{1B59DB0F-D223-4249-A678-F2266B39BF00}" type="presParOf" srcId="{DBD8C2A2-7A98-42E4-A412-C4B685903A00}" destId="{3A5722A4-8188-48FB-AE0D-66F207EEB481}" srcOrd="1" destOrd="0" presId="urn:microsoft.com/office/officeart/2005/8/layout/lProcess2"/>
    <dgm:cxn modelId="{AF96D6DD-24AE-41D2-89B5-565A28280157}" type="presParOf" srcId="{DBD8C2A2-7A98-42E4-A412-C4B685903A00}" destId="{783603AB-BBAF-47BE-870C-B1D436E9FFAA}" srcOrd="2" destOrd="0" presId="urn:microsoft.com/office/officeart/2005/8/layout/lProcess2"/>
    <dgm:cxn modelId="{693A41CF-0A9F-40FE-BE81-305C3990170F}" type="presParOf" srcId="{DBD8C2A2-7A98-42E4-A412-C4B685903A00}" destId="{1DD23650-3E9A-4BBF-A5A0-F5792214915E}" srcOrd="3" destOrd="0" presId="urn:microsoft.com/office/officeart/2005/8/layout/lProcess2"/>
    <dgm:cxn modelId="{8295B4C1-769B-4B34-A86F-12A2A96B48FC}" type="presParOf" srcId="{DBD8C2A2-7A98-42E4-A412-C4B685903A00}" destId="{92773102-A31A-4FC7-929A-BC9A2A8BEAF0}" srcOrd="4" destOrd="0" presId="urn:microsoft.com/office/officeart/2005/8/layout/lProcess2"/>
    <dgm:cxn modelId="{E8BAF7F7-302E-451C-B007-078807052FF5}" type="presParOf" srcId="{DBD8C2A2-7A98-42E4-A412-C4B685903A00}" destId="{EABA323C-8D70-4F59-9D49-984EA1620C04}" srcOrd="5" destOrd="0" presId="urn:microsoft.com/office/officeart/2005/8/layout/lProcess2"/>
    <dgm:cxn modelId="{5DC81BC0-7F20-4FAA-A123-4B2C682BC97F}" type="presParOf" srcId="{DBD8C2A2-7A98-42E4-A412-C4B685903A00}" destId="{9DE391B5-D20D-4AAD-B883-4A060AA59FAB}" srcOrd="6" destOrd="0" presId="urn:microsoft.com/office/officeart/2005/8/layout/lProcess2"/>
    <dgm:cxn modelId="{AC4F8427-26C1-4213-99AD-B69D585A8F54}" type="presParOf" srcId="{DBD8C2A2-7A98-42E4-A412-C4B685903A00}" destId="{8E33C243-E389-43B4-AAB5-9574295D8A2A}" srcOrd="7" destOrd="0" presId="urn:microsoft.com/office/officeart/2005/8/layout/lProcess2"/>
    <dgm:cxn modelId="{276B32F7-B197-4482-8940-CA31DDACFFB1}" type="presParOf" srcId="{DBD8C2A2-7A98-42E4-A412-C4B685903A00}" destId="{BFB0A67C-9274-4728-A17B-1939166A20DE}" srcOrd="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FAD191C5-2370-44C9-A0B4-C3FC62B6A52E}" type="presParOf" srcId="{2F74E153-1288-4682-9FAD-B488327581FC}" destId="{29C68ED2-7F50-434A-99DC-6005AFB1A1FA}" srcOrd="1" destOrd="0" presId="urn:microsoft.com/office/officeart/2005/8/layout/lProcess2"/>
    <dgm:cxn modelId="{FA2D6A33-81C7-4FF6-9356-B464B8F2C3A6}" type="presParOf" srcId="{2F74E153-1288-4682-9FAD-B488327581FC}" destId="{C09F7464-FDB0-403E-816A-1A139A8A13E9}" srcOrd="2" destOrd="0" presId="urn:microsoft.com/office/officeart/2005/8/layout/lProcess2"/>
    <dgm:cxn modelId="{9FC271B4-A870-492F-B63C-A1660CA75B75}" type="presParOf" srcId="{2F74E153-1288-4682-9FAD-B488327581FC}" destId="{3A0F3470-D48D-412D-BE3D-11AF9F560413}" srcOrd="3" destOrd="0" presId="urn:microsoft.com/office/officeart/2005/8/layout/lProcess2"/>
    <dgm:cxn modelId="{1300952A-7813-4415-B83D-1C92FB520BA8}" type="presParOf" srcId="{2F74E153-1288-4682-9FAD-B488327581FC}" destId="{81FA9440-9921-47BC-97DF-D1BC628F017C}" srcOrd="4" destOrd="0" presId="urn:microsoft.com/office/officeart/2005/8/layout/lProcess2"/>
    <dgm:cxn modelId="{271BACC7-C743-4763-AA79-36FCE5D42891}" type="presParOf" srcId="{2F74E153-1288-4682-9FAD-B488327581FC}" destId="{191C38E3-0C2D-41F6-97AB-3053FA0D5345}" srcOrd="5" destOrd="0" presId="urn:microsoft.com/office/officeart/2005/8/layout/lProcess2"/>
    <dgm:cxn modelId="{18AC61B7-6BC9-4D00-9211-60E13D1190F5}" type="presParOf" srcId="{2F74E153-1288-4682-9FAD-B488327581FC}" destId="{812DFF8A-0F48-48A1-B4D0-0B9EB5919A6B}" srcOrd="6" destOrd="0" presId="urn:microsoft.com/office/officeart/2005/8/layout/lProcess2"/>
    <dgm:cxn modelId="{4AA505D3-CF11-4E4A-A99F-4859AC65279F}" type="presParOf" srcId="{2F74E153-1288-4682-9FAD-B488327581FC}" destId="{8F055212-07C5-417D-B621-FD9A70ED2EC7}" srcOrd="7" destOrd="0" presId="urn:microsoft.com/office/officeart/2005/8/layout/lProcess2"/>
    <dgm:cxn modelId="{3F561296-754A-4ACC-81EF-36801D6B15F0}" type="presParOf" srcId="{2F74E153-1288-4682-9FAD-B488327581FC}" destId="{B4E612A4-DB1C-426D-B361-474D288F4EB0}" srcOrd="8" destOrd="0" presId="urn:microsoft.com/office/officeart/2005/8/layout/lProcess2"/>
    <dgm:cxn modelId="{CAD7ABD6-3C85-48D8-8288-16747F1D6ABE}" type="presParOf" srcId="{2F74E153-1288-4682-9FAD-B488327581FC}" destId="{40034088-9620-47A7-B270-0FAF07B1901F}" srcOrd="9" destOrd="0" presId="urn:microsoft.com/office/officeart/2005/8/layout/lProcess2"/>
    <dgm:cxn modelId="{B8ADABAB-330E-4C22-8D59-DFA889555FEB}" type="presParOf" srcId="{2F74E153-1288-4682-9FAD-B488327581FC}" destId="{17120909-6322-402D-A0CB-CE3575FD2E16}" srcOrd="10" destOrd="0" presId="urn:microsoft.com/office/officeart/2005/8/layout/lProcess2"/>
    <dgm:cxn modelId="{83F81801-D400-49C2-885B-6213CE1EB9F2}" type="presParOf" srcId="{2F74E153-1288-4682-9FAD-B488327581FC}" destId="{654F925C-A57A-4A01-8F79-4ACA0AEA8D93}" srcOrd="11" destOrd="0" presId="urn:microsoft.com/office/officeart/2005/8/layout/lProcess2"/>
    <dgm:cxn modelId="{8899E3C4-798A-4F8E-AFC0-60CDAFC78253}" type="presParOf" srcId="{2F74E153-1288-4682-9FAD-B488327581FC}" destId="{2810D783-B30E-4412-B8AD-45212AC6F417}" srcOrd="12"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1C85EFFF-1A73-48A5-831C-F463F491B098}" type="presParOf" srcId="{67F220B1-B68D-4977-9505-B4978B2F0CEF}" destId="{30364273-FF3F-4856-93F1-DE5CDC5731D8}" srcOrd="0" destOrd="0" presId="urn:microsoft.com/office/officeart/2005/8/layout/lProcess2"/>
    <dgm:cxn modelId="{EC7FFE0E-3B97-4679-A3A7-36250BD94E47}" type="presParOf" srcId="{67F220B1-B68D-4977-9505-B4978B2F0CEF}" destId="{8D8E0F51-7B03-421D-9E7C-0C932E53FC1B}" srcOrd="1" destOrd="0" presId="urn:microsoft.com/office/officeart/2005/8/layout/lProcess2"/>
    <dgm:cxn modelId="{7FDE25BF-A8DD-45D7-AEAB-819D31480144}" type="presParOf" srcId="{67F220B1-B68D-4977-9505-B4978B2F0CEF}" destId="{14B53FFC-E10E-4180-824D-27078309F5AA}" srcOrd="2" destOrd="0" presId="urn:microsoft.com/office/officeart/2005/8/layout/lProcess2"/>
    <dgm:cxn modelId="{B0CF4458-E920-46C9-8614-AF1683CFF277}" type="presParOf" srcId="{67F220B1-B68D-4977-9505-B4978B2F0CEF}" destId="{0B754868-64A2-4E91-96A1-8F5388631967}" srcOrd="3" destOrd="0" presId="urn:microsoft.com/office/officeart/2005/8/layout/lProcess2"/>
    <dgm:cxn modelId="{0E02FB38-B1E1-4E47-9D8F-61721A041E08}" type="presParOf" srcId="{67F220B1-B68D-4977-9505-B4978B2F0CEF}" destId="{5F7056DA-79FA-4DEA-98B0-8EFBA9935835}" srcOrd="4" destOrd="0" presId="urn:microsoft.com/office/officeart/2005/8/layout/lProcess2"/>
    <dgm:cxn modelId="{73843D83-3E7F-488E-8BE6-3A95DC158E25}" type="presParOf" srcId="{67F220B1-B68D-4977-9505-B4978B2F0CEF}" destId="{7EF95BBB-A06E-415D-9F6E-3A44EE42DC4D}" srcOrd="5" destOrd="0" presId="urn:microsoft.com/office/officeart/2005/8/layout/lProcess2"/>
    <dgm:cxn modelId="{57C16979-5B17-4B77-91CA-98F8EA441196}" type="presParOf" srcId="{67F220B1-B68D-4977-9505-B4978B2F0CEF}" destId="{14AA8C52-FB54-421C-932D-494CD13FA4FC}" srcOrd="6" destOrd="0" presId="urn:microsoft.com/office/officeart/2005/8/layout/lProcess2"/>
    <dgm:cxn modelId="{C4237FC7-0ADB-4C8B-A600-43AB570A281B}" type="presParOf" srcId="{67F220B1-B68D-4977-9505-B4978B2F0CEF}" destId="{FD301BBA-C8C0-4954-84F2-C517945C6542}" srcOrd="7" destOrd="0" presId="urn:microsoft.com/office/officeart/2005/8/layout/lProcess2"/>
    <dgm:cxn modelId="{81CE6CAE-C98D-480F-A87B-76AD9D1D93E1}" type="presParOf" srcId="{67F220B1-B68D-4977-9505-B4978B2F0CEF}" destId="{2ACCAD1A-50D7-47BE-9478-C53637258099}" srcOrd="8" destOrd="0" presId="urn:microsoft.com/office/officeart/2005/8/layout/lProcess2"/>
    <dgm:cxn modelId="{511E0999-F2A3-4F7E-B368-D7D36DB5D48D}" type="presParOf" srcId="{67F220B1-B68D-4977-9505-B4978B2F0CEF}" destId="{64AE9E1C-7DF3-4A2E-B5BE-1CD4E9DD6A20}" srcOrd="9" destOrd="0" presId="urn:microsoft.com/office/officeart/2005/8/layout/lProcess2"/>
    <dgm:cxn modelId="{BAC781E2-53B8-412A-9F3A-62867130B248}" type="presParOf" srcId="{67F220B1-B68D-4977-9505-B4978B2F0CEF}" destId="{6B553DDE-AD48-4D0D-9E24-97D81850260D}" srcOrd="10" destOrd="0" presId="urn:microsoft.com/office/officeart/2005/8/layout/lProcess2"/>
    <dgm:cxn modelId="{9351E915-E2A1-405C-AB28-CD26BE9DEF67}" type="presParOf" srcId="{67F220B1-B68D-4977-9505-B4978B2F0CEF}" destId="{6C9BB3D3-BC89-48DC-90C2-AF46B02E0A7F}" srcOrd="11" destOrd="0" presId="urn:microsoft.com/office/officeart/2005/8/layout/lProcess2"/>
    <dgm:cxn modelId="{73B563F8-3DF1-4B91-9838-F67863FE8DD8}" type="presParOf" srcId="{67F220B1-B68D-4977-9505-B4978B2F0CEF}" destId="{C7B579EA-96AA-4C6D-B80E-7581D91C222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a:t>
          </a:r>
        </a:p>
      </dsp:txBody>
      <dsp:txXfrm>
        <a:off x="2150" y="0"/>
        <a:ext cx="5591314" cy="4039809"/>
      </dsp:txXfrm>
    </dsp:sp>
    <dsp:sp modelId="{765A5654-FC89-4061-BD40-B4536F05ED21}">
      <dsp:nvSpPr>
        <dsp:cNvPr id="0" name=""/>
        <dsp:cNvSpPr/>
      </dsp:nvSpPr>
      <dsp:spPr>
        <a:xfrm>
          <a:off x="561281" y="4042356"/>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Case to resolution</a:t>
          </a:r>
        </a:p>
      </dsp:txBody>
      <dsp:txXfrm>
        <a:off x="606908" y="4087983"/>
        <a:ext cx="4381797" cy="1466577"/>
      </dsp:txXfrm>
    </dsp:sp>
    <dsp:sp modelId="{783603AB-BBAF-47BE-870C-B1D436E9FFAA}">
      <dsp:nvSpPr>
        <dsp:cNvPr id="0" name=""/>
        <dsp:cNvSpPr/>
      </dsp:nvSpPr>
      <dsp:spPr>
        <a:xfrm>
          <a:off x="561281" y="5839854"/>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to plan</a:t>
          </a:r>
        </a:p>
      </dsp:txBody>
      <dsp:txXfrm>
        <a:off x="606908" y="5885481"/>
        <a:ext cx="4381797" cy="1466577"/>
      </dsp:txXfrm>
    </dsp:sp>
    <dsp:sp modelId="{92773102-A31A-4FC7-929A-BC9A2A8BEAF0}">
      <dsp:nvSpPr>
        <dsp:cNvPr id="0" name=""/>
        <dsp:cNvSpPr/>
      </dsp:nvSpPr>
      <dsp:spPr>
        <a:xfrm>
          <a:off x="561281" y="7637352"/>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Plan to produce</a:t>
          </a:r>
        </a:p>
      </dsp:txBody>
      <dsp:txXfrm>
        <a:off x="606908" y="7682979"/>
        <a:ext cx="4381797" cy="1466577"/>
      </dsp:txXfrm>
    </dsp:sp>
    <dsp:sp modelId="{9DE391B5-D20D-4AAD-B883-4A060AA59FAB}">
      <dsp:nvSpPr>
        <dsp:cNvPr id="0" name=""/>
        <dsp:cNvSpPr/>
      </dsp:nvSpPr>
      <dsp:spPr>
        <a:xfrm>
          <a:off x="561281" y="9434850"/>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Product and service lifecycle management</a:t>
          </a:r>
        </a:p>
      </dsp:txBody>
      <dsp:txXfrm>
        <a:off x="606908" y="9480477"/>
        <a:ext cx="4381797" cy="1466577"/>
      </dsp:txXfrm>
    </dsp:sp>
    <dsp:sp modelId="{BFB0A67C-9274-4728-A17B-1939166A20DE}">
      <dsp:nvSpPr>
        <dsp:cNvPr id="0" name=""/>
        <dsp:cNvSpPr/>
      </dsp:nvSpPr>
      <dsp:spPr>
        <a:xfrm>
          <a:off x="561281" y="11232348"/>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Prospect to quote</a:t>
          </a:r>
        </a:p>
      </dsp:txBody>
      <dsp:txXfrm>
        <a:off x="606908" y="11277975"/>
        <a:ext cx="4381797" cy="1466577"/>
      </dsp:txXfrm>
    </dsp:sp>
    <dsp:sp modelId="{C9F1157A-A497-49AB-9F56-585DF37546DD}">
      <dsp:nvSpPr>
        <dsp:cNvPr id="0" name=""/>
        <dsp:cNvSpPr/>
      </dsp:nvSpPr>
      <dsp:spPr>
        <a:xfrm>
          <a:off x="6012813"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Order to cash</a:t>
          </a:r>
        </a:p>
      </dsp:txBody>
      <dsp:txXfrm>
        <a:off x="6012813" y="0"/>
        <a:ext cx="5591314" cy="4039809"/>
      </dsp:txXfrm>
    </dsp:sp>
    <dsp:sp modelId="{B6AED814-CC89-409A-8ACB-19CA66FF7770}">
      <dsp:nvSpPr>
        <dsp:cNvPr id="0" name=""/>
        <dsp:cNvSpPr/>
      </dsp:nvSpPr>
      <dsp:spPr>
        <a:xfrm>
          <a:off x="6571945" y="4048028"/>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Manage pricing and contracts</a:t>
          </a:r>
        </a:p>
      </dsp:txBody>
      <dsp:txXfrm>
        <a:off x="6604241" y="4080324"/>
        <a:ext cx="4408459" cy="1038070"/>
      </dsp:txXfrm>
    </dsp:sp>
    <dsp:sp modelId="{C09F7464-FDB0-403E-816A-1A139A8A13E9}">
      <dsp:nvSpPr>
        <dsp:cNvPr id="0" name=""/>
        <dsp:cNvSpPr/>
      </dsp:nvSpPr>
      <dsp:spPr>
        <a:xfrm>
          <a:off x="6571945" y="5320331"/>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Create and manage sales orders</a:t>
          </a:r>
        </a:p>
      </dsp:txBody>
      <dsp:txXfrm>
        <a:off x="6604241" y="5352627"/>
        <a:ext cx="4408459" cy="1038070"/>
      </dsp:txXfrm>
    </dsp:sp>
    <dsp:sp modelId="{81FA9440-9921-47BC-97DF-D1BC628F017C}">
      <dsp:nvSpPr>
        <dsp:cNvPr id="0" name=""/>
        <dsp:cNvSpPr/>
      </dsp:nvSpPr>
      <dsp:spPr>
        <a:xfrm>
          <a:off x="6571945" y="6592634"/>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Trade across companies</a:t>
          </a:r>
        </a:p>
      </dsp:txBody>
      <dsp:txXfrm>
        <a:off x="6604241" y="6624930"/>
        <a:ext cx="4408459" cy="1038070"/>
      </dsp:txXfrm>
    </dsp:sp>
    <dsp:sp modelId="{812DFF8A-0F48-48A1-B4D0-0B9EB5919A6B}">
      <dsp:nvSpPr>
        <dsp:cNvPr id="0" name=""/>
        <dsp:cNvSpPr/>
      </dsp:nvSpPr>
      <dsp:spPr>
        <a:xfrm>
          <a:off x="6571945" y="7864937"/>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Issue customer invoices</a:t>
          </a:r>
        </a:p>
      </dsp:txBody>
      <dsp:txXfrm>
        <a:off x="6604241" y="7897233"/>
        <a:ext cx="4408459" cy="1038070"/>
      </dsp:txXfrm>
    </dsp:sp>
    <dsp:sp modelId="{B4E612A4-DB1C-426D-B361-474D288F4EB0}">
      <dsp:nvSpPr>
        <dsp:cNvPr id="0" name=""/>
        <dsp:cNvSpPr/>
      </dsp:nvSpPr>
      <dsp:spPr>
        <a:xfrm>
          <a:off x="6571945" y="9137240"/>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Record customer payments</a:t>
          </a:r>
        </a:p>
      </dsp:txBody>
      <dsp:txXfrm>
        <a:off x="6604241" y="9169536"/>
        <a:ext cx="4408459" cy="1038070"/>
      </dsp:txXfrm>
    </dsp:sp>
    <dsp:sp modelId="{17120909-6322-402D-A0CB-CE3575FD2E16}">
      <dsp:nvSpPr>
        <dsp:cNvPr id="0" name=""/>
        <dsp:cNvSpPr/>
      </dsp:nvSpPr>
      <dsp:spPr>
        <a:xfrm>
          <a:off x="6571945" y="10409543"/>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Monitor customer credit and collections</a:t>
          </a:r>
        </a:p>
      </dsp:txBody>
      <dsp:txXfrm>
        <a:off x="6604241" y="10441839"/>
        <a:ext cx="4408459" cy="1038070"/>
      </dsp:txXfrm>
    </dsp:sp>
    <dsp:sp modelId="{2810D783-B30E-4412-B8AD-45212AC6F417}">
      <dsp:nvSpPr>
        <dsp:cNvPr id="0" name=""/>
        <dsp:cNvSpPr/>
      </dsp:nvSpPr>
      <dsp:spPr>
        <a:xfrm>
          <a:off x="6571945" y="11681846"/>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Process customer rebates</a:t>
          </a:r>
        </a:p>
      </dsp:txBody>
      <dsp:txXfrm>
        <a:off x="6604241" y="11714142"/>
        <a:ext cx="4408459" cy="1038070"/>
      </dsp:txXfrm>
    </dsp:sp>
    <dsp:sp modelId="{4FE73880-E4EC-4D19-80AF-B8C2846A64EF}">
      <dsp:nvSpPr>
        <dsp:cNvPr id="0" name=""/>
        <dsp:cNvSpPr/>
      </dsp:nvSpPr>
      <dsp:spPr>
        <a:xfrm>
          <a:off x="12023476"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039809"/>
      </dsp:txXfrm>
    </dsp:sp>
    <dsp:sp modelId="{30364273-FF3F-4856-93F1-DE5CDC5731D8}">
      <dsp:nvSpPr>
        <dsp:cNvPr id="0" name=""/>
        <dsp:cNvSpPr/>
      </dsp:nvSpPr>
      <dsp:spPr>
        <a:xfrm>
          <a:off x="12582608" y="4048028"/>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Case to resolution</a:t>
          </a:r>
        </a:p>
      </dsp:txBody>
      <dsp:txXfrm>
        <a:off x="12614904" y="4080324"/>
        <a:ext cx="4408459" cy="1038070"/>
      </dsp:txXfrm>
    </dsp:sp>
    <dsp:sp modelId="{14B53FFC-E10E-4180-824D-27078309F5AA}">
      <dsp:nvSpPr>
        <dsp:cNvPr id="0" name=""/>
        <dsp:cNvSpPr/>
      </dsp:nvSpPr>
      <dsp:spPr>
        <a:xfrm>
          <a:off x="12582608" y="5320331"/>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to plan</a:t>
          </a:r>
        </a:p>
      </dsp:txBody>
      <dsp:txXfrm>
        <a:off x="12614904" y="5352627"/>
        <a:ext cx="4408459" cy="1038070"/>
      </dsp:txXfrm>
    </dsp:sp>
    <dsp:sp modelId="{5F7056DA-79FA-4DEA-98B0-8EFBA9935835}">
      <dsp:nvSpPr>
        <dsp:cNvPr id="0" name=""/>
        <dsp:cNvSpPr/>
      </dsp:nvSpPr>
      <dsp:spPr>
        <a:xfrm>
          <a:off x="12582608" y="6592634"/>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Inventory to deliver</a:t>
          </a:r>
        </a:p>
      </dsp:txBody>
      <dsp:txXfrm>
        <a:off x="12614904" y="6624930"/>
        <a:ext cx="4408459" cy="1038070"/>
      </dsp:txXfrm>
    </dsp:sp>
    <dsp:sp modelId="{14AA8C52-FB54-421C-932D-494CD13FA4FC}">
      <dsp:nvSpPr>
        <dsp:cNvPr id="0" name=""/>
        <dsp:cNvSpPr/>
      </dsp:nvSpPr>
      <dsp:spPr>
        <a:xfrm>
          <a:off x="12582608" y="7864937"/>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Plan to produce</a:t>
          </a:r>
        </a:p>
      </dsp:txBody>
      <dsp:txXfrm>
        <a:off x="12614904" y="7897233"/>
        <a:ext cx="4408459" cy="1038070"/>
      </dsp:txXfrm>
    </dsp:sp>
    <dsp:sp modelId="{2ACCAD1A-50D7-47BE-9478-C53637258099}">
      <dsp:nvSpPr>
        <dsp:cNvPr id="0" name=""/>
        <dsp:cNvSpPr/>
      </dsp:nvSpPr>
      <dsp:spPr>
        <a:xfrm>
          <a:off x="12582608" y="9137240"/>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Procure to pay</a:t>
          </a:r>
        </a:p>
      </dsp:txBody>
      <dsp:txXfrm>
        <a:off x="12614904" y="9169536"/>
        <a:ext cx="4408459" cy="1038070"/>
      </dsp:txXfrm>
    </dsp:sp>
    <dsp:sp modelId="{6B553DDE-AD48-4D0D-9E24-97D81850260D}">
      <dsp:nvSpPr>
        <dsp:cNvPr id="0" name=""/>
        <dsp:cNvSpPr/>
      </dsp:nvSpPr>
      <dsp:spPr>
        <a:xfrm>
          <a:off x="12582608" y="10409543"/>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Product and service lifecycle management</a:t>
          </a:r>
        </a:p>
      </dsp:txBody>
      <dsp:txXfrm>
        <a:off x="12614904" y="10441839"/>
        <a:ext cx="4408459" cy="1038070"/>
      </dsp:txXfrm>
    </dsp:sp>
    <dsp:sp modelId="{C7B579EA-96AA-4C6D-B80E-7581D91C2228}">
      <dsp:nvSpPr>
        <dsp:cNvPr id="0" name=""/>
        <dsp:cNvSpPr/>
      </dsp:nvSpPr>
      <dsp:spPr>
        <a:xfrm>
          <a:off x="12582608" y="11681846"/>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Record to report</a:t>
          </a:r>
        </a:p>
      </dsp:txBody>
      <dsp:txXfrm>
        <a:off x="12614904" y="11714142"/>
        <a:ext cx="4408459" cy="103807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12:34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12:33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63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process diagram sample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55942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389727887"/>
              </p:ext>
            </p:extLst>
          </p:nvPr>
        </p:nvGraphicFramePr>
        <p:xfrm>
          <a:off x="391658" y="330652"/>
          <a:ext cx="17616942" cy="1346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980441" y="182810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980440" y="881820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968746" y="350571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pricing and contracts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980440" y="106612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968746" y="57897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and manage sales orders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5968746" y="8073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Fulfill sales orders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5968746" y="1029716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Issue customer invoices</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621901" y="12504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customer payments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968746" y="1444649"/>
            <a:ext cx="240030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21901" y="147169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Monitor customer credit and collections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542092" y="12504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customer rebates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758930" y="1510039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7168896" y="4965807"/>
            <a:ext cx="0" cy="8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2"/>
            <a:endCxn id="86" idx="0"/>
          </p:cNvCxnSpPr>
          <p:nvPr/>
        </p:nvCxnSpPr>
        <p:spPr>
          <a:xfrm>
            <a:off x="7168896" y="7249889"/>
            <a:ext cx="0" cy="8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87" idx="2"/>
            <a:endCxn id="88" idx="0"/>
          </p:cNvCxnSpPr>
          <p:nvPr/>
        </p:nvCxnSpPr>
        <p:spPr>
          <a:xfrm rot="16200000" flipH="1">
            <a:off x="7621662" y="11304490"/>
            <a:ext cx="747622" cy="165315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990BBEE-9634-F6C8-A796-D9015078432A}"/>
              </a:ext>
            </a:extLst>
          </p:cNvPr>
          <p:cNvSpPr/>
          <p:nvPr/>
        </p:nvSpPr>
        <p:spPr bwMode="auto">
          <a:xfrm>
            <a:off x="12745393" y="106612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2758929" y="1443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2758929" y="1250487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212" name="Straight Arrow Connector 211">
            <a:extLst>
              <a:ext uri="{FF2B5EF4-FFF2-40B4-BE49-F238E27FC236}">
                <a16:creationId xmlns:a16="http://schemas.microsoft.com/office/drawing/2014/main" id="{8EC79AD2-41D9-289A-105F-9CA27F52F0C2}"/>
              </a:ext>
            </a:extLst>
          </p:cNvPr>
          <p:cNvCxnSpPr>
            <a:cxnSpLocks/>
            <a:stCxn id="87" idx="2"/>
            <a:endCxn id="98" idx="0"/>
          </p:cNvCxnSpPr>
          <p:nvPr/>
        </p:nvCxnSpPr>
        <p:spPr>
          <a:xfrm rot="5400000">
            <a:off x="6081758" y="11417741"/>
            <a:ext cx="747622" cy="142665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2FC72BDE-4BF0-DB6D-E00A-324823004670}"/>
              </a:ext>
            </a:extLst>
          </p:cNvPr>
          <p:cNvCxnSpPr>
            <a:cxnSpLocks/>
            <a:stCxn id="88" idx="2"/>
            <a:endCxn id="97" idx="0"/>
          </p:cNvCxnSpPr>
          <p:nvPr/>
        </p:nvCxnSpPr>
        <p:spPr>
          <a:xfrm>
            <a:off x="8822051" y="13964971"/>
            <a:ext cx="0" cy="75196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5B4E2F75-8B96-1410-D8FA-E54ADA021760}"/>
              </a:ext>
            </a:extLst>
          </p:cNvPr>
          <p:cNvCxnSpPr>
            <a:cxnSpLocks/>
            <a:stCxn id="96" idx="2"/>
            <a:endCxn id="83" idx="0"/>
          </p:cNvCxnSpPr>
          <p:nvPr/>
        </p:nvCxnSpPr>
        <p:spPr>
          <a:xfrm>
            <a:off x="7168896" y="2904741"/>
            <a:ext cx="0" cy="6009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9DC7757D-C3CA-89C7-6FF0-8B98E197735A}"/>
              </a:ext>
            </a:extLst>
          </p:cNvPr>
          <p:cNvCxnSpPr>
            <a:cxnSpLocks/>
            <a:stCxn id="86" idx="2"/>
            <a:endCxn id="87" idx="0"/>
          </p:cNvCxnSpPr>
          <p:nvPr/>
        </p:nvCxnSpPr>
        <p:spPr>
          <a:xfrm>
            <a:off x="7168896" y="9533971"/>
            <a:ext cx="0" cy="7631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85B3DE8-A85E-4DF8-0BDA-6BB51471C676}"/>
              </a:ext>
            </a:extLst>
          </p:cNvPr>
          <p:cNvCxnSpPr>
            <a:cxnSpLocks/>
            <a:stCxn id="98" idx="3"/>
            <a:endCxn id="88" idx="1"/>
          </p:cNvCxnSpPr>
          <p:nvPr/>
        </p:nvCxnSpPr>
        <p:spPr>
          <a:xfrm>
            <a:off x="6942392" y="13234925"/>
            <a:ext cx="67950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A8FC4DFB-E8C5-D6B7-4DDE-586B29DA8E6D}"/>
              </a:ext>
            </a:extLst>
          </p:cNvPr>
          <p:cNvCxnSpPr>
            <a:cxnSpLocks/>
            <a:stCxn id="201" idx="2"/>
            <a:endCxn id="103" idx="0"/>
          </p:cNvCxnSpPr>
          <p:nvPr/>
        </p:nvCxnSpPr>
        <p:spPr>
          <a:xfrm>
            <a:off x="13765507" y="13964971"/>
            <a:ext cx="1" cy="11354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4899F77-E8A4-607F-EDD3-2D29FE63B1C0}"/>
              </a:ext>
            </a:extLst>
          </p:cNvPr>
          <p:cNvSpPr/>
          <p:nvPr/>
        </p:nvSpPr>
        <p:spPr bwMode="auto">
          <a:xfrm>
            <a:off x="12758929" y="51305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16" name="Rectangle 15">
            <a:extLst>
              <a:ext uri="{FF2B5EF4-FFF2-40B4-BE49-F238E27FC236}">
                <a16:creationId xmlns:a16="http://schemas.microsoft.com/office/drawing/2014/main" id="{AA697C58-3877-DCF9-34BE-E3D34DBED41E}"/>
              </a:ext>
            </a:extLst>
          </p:cNvPr>
          <p:cNvSpPr/>
          <p:nvPr/>
        </p:nvSpPr>
        <p:spPr bwMode="auto">
          <a:xfrm>
            <a:off x="12758929" y="69741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17" name="Rectangle 16">
            <a:extLst>
              <a:ext uri="{FF2B5EF4-FFF2-40B4-BE49-F238E27FC236}">
                <a16:creationId xmlns:a16="http://schemas.microsoft.com/office/drawing/2014/main" id="{BAE68759-F7BF-69DA-F3D0-8A8984AA2623}"/>
              </a:ext>
            </a:extLst>
          </p:cNvPr>
          <p:cNvSpPr/>
          <p:nvPr/>
        </p:nvSpPr>
        <p:spPr bwMode="auto">
          <a:xfrm>
            <a:off x="12745394" y="88177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9" name="Rectangle 18">
            <a:extLst>
              <a:ext uri="{FF2B5EF4-FFF2-40B4-BE49-F238E27FC236}">
                <a16:creationId xmlns:a16="http://schemas.microsoft.com/office/drawing/2014/main" id="{BE8FC2B1-0C00-654D-4970-051DBA4002DE}"/>
              </a:ext>
            </a:extLst>
          </p:cNvPr>
          <p:cNvSpPr/>
          <p:nvPr/>
        </p:nvSpPr>
        <p:spPr bwMode="auto">
          <a:xfrm>
            <a:off x="12745394" y="32869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20" name="Rectangle 19">
            <a:extLst>
              <a:ext uri="{FF2B5EF4-FFF2-40B4-BE49-F238E27FC236}">
                <a16:creationId xmlns:a16="http://schemas.microsoft.com/office/drawing/2014/main" id="{0549A38E-9460-04A6-E9DF-CC93B9BD84D0}"/>
              </a:ext>
            </a:extLst>
          </p:cNvPr>
          <p:cNvSpPr/>
          <p:nvPr/>
        </p:nvSpPr>
        <p:spPr bwMode="auto">
          <a:xfrm>
            <a:off x="1980440" y="32889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1" name="Rectangle 20">
            <a:extLst>
              <a:ext uri="{FF2B5EF4-FFF2-40B4-BE49-F238E27FC236}">
                <a16:creationId xmlns:a16="http://schemas.microsoft.com/office/drawing/2014/main" id="{0122D88D-0F29-0EA5-A21D-8C81DD651F23}"/>
              </a:ext>
            </a:extLst>
          </p:cNvPr>
          <p:cNvSpPr/>
          <p:nvPr/>
        </p:nvSpPr>
        <p:spPr bwMode="auto">
          <a:xfrm>
            <a:off x="1980440" y="513202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22" name="Rectangle 21">
            <a:extLst>
              <a:ext uri="{FF2B5EF4-FFF2-40B4-BE49-F238E27FC236}">
                <a16:creationId xmlns:a16="http://schemas.microsoft.com/office/drawing/2014/main" id="{7FFDE465-8CC6-2DA1-082D-A4589931C799}"/>
              </a:ext>
            </a:extLst>
          </p:cNvPr>
          <p:cNvSpPr/>
          <p:nvPr/>
        </p:nvSpPr>
        <p:spPr bwMode="auto">
          <a:xfrm>
            <a:off x="1980440" y="69751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25" name="Straight Arrow Connector 24">
            <a:extLst>
              <a:ext uri="{FF2B5EF4-FFF2-40B4-BE49-F238E27FC236}">
                <a16:creationId xmlns:a16="http://schemas.microsoft.com/office/drawing/2014/main" id="{A4B125EE-8CDC-0C77-A448-573A4E5E6D0D}"/>
              </a:ext>
            </a:extLst>
          </p:cNvPr>
          <p:cNvCxnSpPr>
            <a:cxnSpLocks/>
            <a:stCxn id="14" idx="3"/>
            <a:endCxn id="96" idx="1"/>
          </p:cNvCxnSpPr>
          <p:nvPr/>
        </p:nvCxnSpPr>
        <p:spPr>
          <a:xfrm>
            <a:off x="3993596" y="2174695"/>
            <a:ext cx="19751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29CEDCB-E19F-17EA-9213-EE5D97B08298}"/>
              </a:ext>
            </a:extLst>
          </p:cNvPr>
          <p:cNvCxnSpPr>
            <a:cxnSpLocks/>
            <a:stCxn id="20" idx="3"/>
            <a:endCxn id="85" idx="1"/>
          </p:cNvCxnSpPr>
          <p:nvPr/>
        </p:nvCxnSpPr>
        <p:spPr>
          <a:xfrm>
            <a:off x="3993596" y="4018985"/>
            <a:ext cx="1975150" cy="2500858"/>
          </a:xfrm>
          <a:prstGeom prst="bentConnector3">
            <a:avLst>
              <a:gd name="adj1" fmla="val 68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B0E332D-3F5C-F16B-F566-6CC367F270A3}"/>
              </a:ext>
            </a:extLst>
          </p:cNvPr>
          <p:cNvCxnSpPr>
            <a:cxnSpLocks/>
            <a:stCxn id="21" idx="3"/>
            <a:endCxn id="85" idx="1"/>
          </p:cNvCxnSpPr>
          <p:nvPr/>
        </p:nvCxnSpPr>
        <p:spPr>
          <a:xfrm>
            <a:off x="3993596" y="5862074"/>
            <a:ext cx="1975150" cy="65776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35391C5-DA73-9A6F-BC10-40D02D220527}"/>
              </a:ext>
            </a:extLst>
          </p:cNvPr>
          <p:cNvCxnSpPr>
            <a:cxnSpLocks/>
            <a:stCxn id="22" idx="3"/>
            <a:endCxn id="85" idx="1"/>
          </p:cNvCxnSpPr>
          <p:nvPr/>
        </p:nvCxnSpPr>
        <p:spPr>
          <a:xfrm flipV="1">
            <a:off x="3993596" y="6519843"/>
            <a:ext cx="1975150" cy="118532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2CEA6249-1C73-9A81-515B-C1641D864F11}"/>
              </a:ext>
            </a:extLst>
          </p:cNvPr>
          <p:cNvCxnSpPr>
            <a:cxnSpLocks/>
            <a:stCxn id="15" idx="3"/>
            <a:endCxn id="85" idx="1"/>
          </p:cNvCxnSpPr>
          <p:nvPr/>
        </p:nvCxnSpPr>
        <p:spPr>
          <a:xfrm flipV="1">
            <a:off x="3993596" y="6519843"/>
            <a:ext cx="1975150" cy="302840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DF9067-B405-2B31-851C-74F80944AB5F}"/>
              </a:ext>
            </a:extLst>
          </p:cNvPr>
          <p:cNvCxnSpPr>
            <a:cxnSpLocks/>
            <a:stCxn id="84" idx="3"/>
            <a:endCxn id="85" idx="1"/>
          </p:cNvCxnSpPr>
          <p:nvPr/>
        </p:nvCxnSpPr>
        <p:spPr>
          <a:xfrm flipV="1">
            <a:off x="3993596" y="6519843"/>
            <a:ext cx="1975150" cy="487149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250ED09-1D50-D71C-7997-AAB47B092B73}"/>
              </a:ext>
            </a:extLst>
          </p:cNvPr>
          <p:cNvCxnSpPr>
            <a:cxnSpLocks/>
            <a:stCxn id="20" idx="3"/>
            <a:endCxn id="83" idx="1"/>
          </p:cNvCxnSpPr>
          <p:nvPr/>
        </p:nvCxnSpPr>
        <p:spPr>
          <a:xfrm>
            <a:off x="3993596" y="4018985"/>
            <a:ext cx="1975150" cy="216776"/>
          </a:xfrm>
          <a:prstGeom prst="bentConnector3">
            <a:avLst>
              <a:gd name="adj1" fmla="val 68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1535344-6E3E-5C47-5778-CB79A107C2F0}"/>
              </a:ext>
            </a:extLst>
          </p:cNvPr>
          <p:cNvCxnSpPr>
            <a:cxnSpLocks/>
            <a:stCxn id="85" idx="3"/>
            <a:endCxn id="200" idx="1"/>
          </p:cNvCxnSpPr>
          <p:nvPr/>
        </p:nvCxnSpPr>
        <p:spPr>
          <a:xfrm flipV="1">
            <a:off x="8369046" y="2173406"/>
            <a:ext cx="4389883" cy="4346437"/>
          </a:xfrm>
          <a:prstGeom prst="bentConnector3">
            <a:avLst>
              <a:gd name="adj1" fmla="val 5590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9CD58122-C7BA-7D9E-A430-D09F0D8455CB}"/>
              </a:ext>
            </a:extLst>
          </p:cNvPr>
          <p:cNvCxnSpPr>
            <a:cxnSpLocks/>
            <a:stCxn id="85" idx="3"/>
            <a:endCxn id="19" idx="1"/>
          </p:cNvCxnSpPr>
          <p:nvPr/>
        </p:nvCxnSpPr>
        <p:spPr>
          <a:xfrm flipV="1">
            <a:off x="8369046" y="4016993"/>
            <a:ext cx="4376348" cy="2502850"/>
          </a:xfrm>
          <a:prstGeom prst="bentConnector3">
            <a:avLst>
              <a:gd name="adj1" fmla="val 560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0CF9E6C-A16E-8638-A04D-D7C8D56AAE37}"/>
              </a:ext>
            </a:extLst>
          </p:cNvPr>
          <p:cNvCxnSpPr>
            <a:cxnSpLocks/>
            <a:stCxn id="86" idx="3"/>
            <a:endCxn id="199" idx="1"/>
          </p:cNvCxnSpPr>
          <p:nvPr/>
        </p:nvCxnSpPr>
        <p:spPr>
          <a:xfrm>
            <a:off x="8369046" y="8803925"/>
            <a:ext cx="4376347" cy="258741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B9DA137F-5697-AED5-F47D-973F0B427A63}"/>
              </a:ext>
            </a:extLst>
          </p:cNvPr>
          <p:cNvCxnSpPr>
            <a:cxnSpLocks/>
            <a:stCxn id="85" idx="3"/>
            <a:endCxn id="13" idx="1"/>
          </p:cNvCxnSpPr>
          <p:nvPr/>
        </p:nvCxnSpPr>
        <p:spPr>
          <a:xfrm flipV="1">
            <a:off x="8369046" y="5860580"/>
            <a:ext cx="4389883" cy="659263"/>
          </a:xfrm>
          <a:prstGeom prst="bentConnector3">
            <a:avLst>
              <a:gd name="adj1" fmla="val 5580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BCE88D13-3641-BC10-874D-08FB73EF0A87}"/>
              </a:ext>
            </a:extLst>
          </p:cNvPr>
          <p:cNvCxnSpPr>
            <a:cxnSpLocks/>
            <a:stCxn id="85" idx="3"/>
            <a:endCxn id="16" idx="1"/>
          </p:cNvCxnSpPr>
          <p:nvPr/>
        </p:nvCxnSpPr>
        <p:spPr>
          <a:xfrm>
            <a:off x="8369046" y="6519843"/>
            <a:ext cx="4389883" cy="1184324"/>
          </a:xfrm>
          <a:prstGeom prst="bentConnector3">
            <a:avLst>
              <a:gd name="adj1" fmla="val 5583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89594856-D7ED-DB86-155F-91171C96D527}"/>
              </a:ext>
            </a:extLst>
          </p:cNvPr>
          <p:cNvCxnSpPr>
            <a:cxnSpLocks/>
            <a:stCxn id="85" idx="3"/>
            <a:endCxn id="17" idx="1"/>
          </p:cNvCxnSpPr>
          <p:nvPr/>
        </p:nvCxnSpPr>
        <p:spPr>
          <a:xfrm>
            <a:off x="8369046" y="6519843"/>
            <a:ext cx="4376348" cy="3027911"/>
          </a:xfrm>
          <a:prstGeom prst="bentConnector3">
            <a:avLst>
              <a:gd name="adj1" fmla="val 55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A58E089F-3507-3A38-E403-71B9B465D0EB}"/>
              </a:ext>
            </a:extLst>
          </p:cNvPr>
          <p:cNvCxnSpPr>
            <a:cxnSpLocks/>
            <a:stCxn id="87" idx="3"/>
            <a:endCxn id="201" idx="1"/>
          </p:cNvCxnSpPr>
          <p:nvPr/>
        </p:nvCxnSpPr>
        <p:spPr>
          <a:xfrm>
            <a:off x="8369046" y="11027211"/>
            <a:ext cx="4389883" cy="2207714"/>
          </a:xfrm>
          <a:prstGeom prst="bentConnector3">
            <a:avLst>
              <a:gd name="adj1" fmla="val 462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99B9A86-27D5-663C-DA3D-FED48DC0FC31}"/>
              </a:ext>
            </a:extLst>
          </p:cNvPr>
          <p:cNvCxnSpPr>
            <a:cxnSpLocks/>
            <a:stCxn id="97" idx="3"/>
            <a:endCxn id="103" idx="1"/>
          </p:cNvCxnSpPr>
          <p:nvPr/>
        </p:nvCxnSpPr>
        <p:spPr>
          <a:xfrm>
            <a:off x="10022201" y="15446985"/>
            <a:ext cx="273672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1AFE2B3E-E41A-1482-0029-41583DB826C9}"/>
              </a:ext>
            </a:extLst>
          </p:cNvPr>
          <p:cNvCxnSpPr>
            <a:cxnSpLocks/>
            <a:stCxn id="88" idx="3"/>
            <a:endCxn id="201" idx="1"/>
          </p:cNvCxnSpPr>
          <p:nvPr/>
        </p:nvCxnSpPr>
        <p:spPr>
          <a:xfrm>
            <a:off x="10022201" y="13234925"/>
            <a:ext cx="273672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160C2BD3-404E-5549-849B-5728418DC1C7}"/>
              </a:ext>
            </a:extLst>
          </p:cNvPr>
          <p:cNvCxnSpPr>
            <a:cxnSpLocks/>
            <a:stCxn id="97" idx="3"/>
            <a:endCxn id="201" idx="1"/>
          </p:cNvCxnSpPr>
          <p:nvPr/>
        </p:nvCxnSpPr>
        <p:spPr>
          <a:xfrm flipV="1">
            <a:off x="10022201" y="13234925"/>
            <a:ext cx="2736728" cy="2212060"/>
          </a:xfrm>
          <a:prstGeom prst="bentConnector3">
            <a:avLst>
              <a:gd name="adj1" fmla="val 1391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772940" y="309156"/>
            <a:ext cx="9515060"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Order to cash</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6182383" y="5356386"/>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order fraudulent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8367023" y="9872355"/>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046589"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customer</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297943" y="334705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182383"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Establish payment terms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318175"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Set customer credit limits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453967"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customer credit limits</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15589757"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Block or close customer accounts</a:t>
            </a:r>
          </a:p>
        </p:txBody>
      </p:sp>
      <p:sp>
        <p:nvSpPr>
          <p:cNvPr id="89" name="Flowchart: Predefined Process 88">
            <a:extLst>
              <a:ext uri="{FF2B5EF4-FFF2-40B4-BE49-F238E27FC236}">
                <a16:creationId xmlns:a16="http://schemas.microsoft.com/office/drawing/2014/main" id="{267F50D7-23BF-1036-6A37-ADF80CFD503A}"/>
              </a:ext>
            </a:extLst>
          </p:cNvPr>
          <p:cNvSpPr/>
          <p:nvPr/>
        </p:nvSpPr>
        <p:spPr bwMode="auto">
          <a:xfrm>
            <a:off x="3046589" y="52494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manage sales orders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046589" y="71518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Record customer payments</a:t>
            </a:r>
          </a:p>
        </p:txBody>
      </p:sp>
      <p:sp>
        <p:nvSpPr>
          <p:cNvPr id="91" name="Diamond 90">
            <a:extLst>
              <a:ext uri="{FF2B5EF4-FFF2-40B4-BE49-F238E27FC236}">
                <a16:creationId xmlns:a16="http://schemas.microsoft.com/office/drawing/2014/main" id="{C224BE95-063F-1CF6-2D76-1FFFA182EF7B}"/>
              </a:ext>
            </a:extLst>
          </p:cNvPr>
          <p:cNvSpPr/>
          <p:nvPr/>
        </p:nvSpPr>
        <p:spPr bwMode="auto">
          <a:xfrm>
            <a:off x="6182383" y="7258795"/>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non-sufficient funds?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46589" y="9054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Issue customer invoices</a:t>
            </a:r>
          </a:p>
        </p:txBody>
      </p:sp>
      <p:sp>
        <p:nvSpPr>
          <p:cNvPr id="93" name="Diamond 92">
            <a:extLst>
              <a:ext uri="{FF2B5EF4-FFF2-40B4-BE49-F238E27FC236}">
                <a16:creationId xmlns:a16="http://schemas.microsoft.com/office/drawing/2014/main" id="{D3C5829D-9BA9-0E09-DF70-C6BB0BD58981}"/>
              </a:ext>
            </a:extLst>
          </p:cNvPr>
          <p:cNvSpPr/>
          <p:nvPr/>
        </p:nvSpPr>
        <p:spPr bwMode="auto">
          <a:xfrm>
            <a:off x="6182383" y="9161204"/>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invoice disputed?</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318183"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Monitor customer credit and collections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318175" y="52494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Detect fraudulent orders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9318175" y="71518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Handle NSF payments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9318175" y="9054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Dispute and resolve invoice discrepancies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93181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Process customer account statements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12453967"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process collection letters</a:t>
            </a:r>
          </a:p>
        </p:txBody>
      </p:sp>
      <p:sp>
        <p:nvSpPr>
          <p:cNvPr id="102" name="Flowchart: Predefined Process 101">
            <a:extLst>
              <a:ext uri="{FF2B5EF4-FFF2-40B4-BE49-F238E27FC236}">
                <a16:creationId xmlns:a16="http://schemas.microsoft.com/office/drawing/2014/main" id="{4594E51A-6511-0B28-4EDE-34C7F9432A71}"/>
              </a:ext>
            </a:extLst>
          </p:cNvPr>
          <p:cNvSpPr/>
          <p:nvPr/>
        </p:nvSpPr>
        <p:spPr bwMode="auto">
          <a:xfrm>
            <a:off x="15589757"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process interest notes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783329" y="1306719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5" idx="1"/>
            <a:endCxn id="89" idx="1"/>
          </p:cNvCxnSpPr>
          <p:nvPr/>
        </p:nvCxnSpPr>
        <p:spPr>
          <a:xfrm rot="10800000" flipH="1" flipV="1">
            <a:off x="297943" y="2174695"/>
            <a:ext cx="2748646" cy="3804818"/>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1"/>
            <a:endCxn id="90" idx="1"/>
          </p:cNvCxnSpPr>
          <p:nvPr/>
        </p:nvCxnSpPr>
        <p:spPr>
          <a:xfrm rot="10800000" flipH="1" flipV="1">
            <a:off x="297943" y="2174694"/>
            <a:ext cx="2748646" cy="5707227"/>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5" idx="1"/>
            <a:endCxn id="92" idx="1"/>
          </p:cNvCxnSpPr>
          <p:nvPr/>
        </p:nvCxnSpPr>
        <p:spPr>
          <a:xfrm rot="10800000" flipH="1" flipV="1">
            <a:off x="297943" y="2174695"/>
            <a:ext cx="2748646" cy="7609636"/>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a:off x="2311099" y="2174695"/>
            <a:ext cx="700708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2311099" y="4077104"/>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3"/>
            <a:endCxn id="85" idx="1"/>
          </p:cNvCxnSpPr>
          <p:nvPr/>
        </p:nvCxnSpPr>
        <p:spPr>
          <a:xfrm>
            <a:off x="5446889" y="4077104"/>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52A6EDC-F826-B82C-8F9D-E862C95C9871}"/>
              </a:ext>
            </a:extLst>
          </p:cNvPr>
          <p:cNvCxnSpPr>
            <a:cxnSpLocks/>
            <a:stCxn id="89" idx="3"/>
            <a:endCxn id="40" idx="1"/>
          </p:cNvCxnSpPr>
          <p:nvPr/>
        </p:nvCxnSpPr>
        <p:spPr>
          <a:xfrm>
            <a:off x="5446889" y="5979513"/>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3"/>
            <a:endCxn id="97" idx="1"/>
          </p:cNvCxnSpPr>
          <p:nvPr/>
        </p:nvCxnSpPr>
        <p:spPr>
          <a:xfrm>
            <a:off x="8582683" y="5979513"/>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3"/>
            <a:endCxn id="86" idx="1"/>
          </p:cNvCxnSpPr>
          <p:nvPr/>
        </p:nvCxnSpPr>
        <p:spPr>
          <a:xfrm>
            <a:off x="8582683" y="4077104"/>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100" idx="1"/>
          </p:cNvCxnSpPr>
          <p:nvPr/>
        </p:nvCxnSpPr>
        <p:spPr>
          <a:xfrm rot="5400000">
            <a:off x="5527253" y="6695663"/>
            <a:ext cx="8781999" cy="1200154"/>
          </a:xfrm>
          <a:prstGeom prst="bentConnector4">
            <a:avLst>
              <a:gd name="adj1" fmla="val 2170"/>
              <a:gd name="adj2" fmla="val 119048"/>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endCxn id="87" idx="1"/>
          </p:cNvCxnSpPr>
          <p:nvPr/>
        </p:nvCxnSpPr>
        <p:spPr>
          <a:xfrm>
            <a:off x="11718475" y="4077104"/>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endCxn id="88" idx="1"/>
          </p:cNvCxnSpPr>
          <p:nvPr/>
        </p:nvCxnSpPr>
        <p:spPr>
          <a:xfrm>
            <a:off x="14854267" y="4077104"/>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p:cNvCxnSpPr>
          <p:nvPr/>
        </p:nvCxnSpPr>
        <p:spPr>
          <a:xfrm>
            <a:off x="11718475" y="11686740"/>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BCC50F9-5F27-FA2A-CCF2-76A759D40224}"/>
              </a:ext>
            </a:extLst>
          </p:cNvPr>
          <p:cNvCxnSpPr>
            <a:cxnSpLocks/>
            <a:stCxn id="101" idx="3"/>
            <a:endCxn id="102" idx="1"/>
          </p:cNvCxnSpPr>
          <p:nvPr/>
        </p:nvCxnSpPr>
        <p:spPr>
          <a:xfrm>
            <a:off x="14854267" y="11686740"/>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p:cNvCxnSpPr>
          <p:nvPr/>
        </p:nvCxnSpPr>
        <p:spPr>
          <a:xfrm>
            <a:off x="16823094" y="12416786"/>
            <a:ext cx="0" cy="65040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9AACDB20-E67C-DE0F-6DB9-C475C7F32928}"/>
              </a:ext>
            </a:extLst>
          </p:cNvPr>
          <p:cNvCxnSpPr>
            <a:cxnSpLocks/>
            <a:stCxn id="90" idx="3"/>
            <a:endCxn id="91" idx="1"/>
          </p:cNvCxnSpPr>
          <p:nvPr/>
        </p:nvCxnSpPr>
        <p:spPr>
          <a:xfrm>
            <a:off x="5446889" y="7881922"/>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C6B2B53-5C38-905B-33C5-6D8A6EF143B0}"/>
              </a:ext>
            </a:extLst>
          </p:cNvPr>
          <p:cNvCxnSpPr>
            <a:cxnSpLocks/>
            <a:stCxn id="92" idx="3"/>
            <a:endCxn id="93" idx="1"/>
          </p:cNvCxnSpPr>
          <p:nvPr/>
        </p:nvCxnSpPr>
        <p:spPr>
          <a:xfrm>
            <a:off x="5446889" y="9784331"/>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5AAD7C6-E011-5110-271B-8F413C9E8636}"/>
              </a:ext>
            </a:extLst>
          </p:cNvPr>
          <p:cNvCxnSpPr>
            <a:cxnSpLocks/>
            <a:stCxn id="93" idx="3"/>
            <a:endCxn id="99" idx="1"/>
          </p:cNvCxnSpPr>
          <p:nvPr/>
        </p:nvCxnSpPr>
        <p:spPr>
          <a:xfrm>
            <a:off x="8582683" y="9784331"/>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5367C5C-4816-3DD7-D425-AA72E2E1572A}"/>
              </a:ext>
            </a:extLst>
          </p:cNvPr>
          <p:cNvCxnSpPr>
            <a:cxnSpLocks/>
            <a:stCxn id="91" idx="3"/>
            <a:endCxn id="98" idx="1"/>
          </p:cNvCxnSpPr>
          <p:nvPr/>
        </p:nvCxnSpPr>
        <p:spPr>
          <a:xfrm>
            <a:off x="8582683" y="7881922"/>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BCAF2AD1-264A-AA6D-EF87-0DDA73BADBDC}"/>
              </a:ext>
            </a:extLst>
          </p:cNvPr>
          <p:cNvCxnSpPr>
            <a:stCxn id="88" idx="3"/>
            <a:endCxn id="103" idx="3"/>
          </p:cNvCxnSpPr>
          <p:nvPr/>
        </p:nvCxnSpPr>
        <p:spPr>
          <a:xfrm flipH="1">
            <a:off x="17796484" y="4077104"/>
            <a:ext cx="193573" cy="9336676"/>
          </a:xfrm>
          <a:prstGeom prst="bentConnector3">
            <a:avLst>
              <a:gd name="adj1" fmla="val -11809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F66B0D3A-1044-27DD-7156-93EB51B9B712}"/>
              </a:ext>
            </a:extLst>
          </p:cNvPr>
          <p:cNvCxnSpPr>
            <a:cxnSpLocks/>
            <a:stCxn id="97" idx="3"/>
            <a:endCxn id="103" idx="3"/>
          </p:cNvCxnSpPr>
          <p:nvPr/>
        </p:nvCxnSpPr>
        <p:spPr>
          <a:xfrm>
            <a:off x="11718475" y="5979513"/>
            <a:ext cx="6078009" cy="7434267"/>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3D7E647-9C44-0B39-649B-1ACA3B86639B}"/>
              </a:ext>
            </a:extLst>
          </p:cNvPr>
          <p:cNvCxnSpPr>
            <a:cxnSpLocks/>
            <a:stCxn id="98" idx="3"/>
            <a:endCxn id="103" idx="3"/>
          </p:cNvCxnSpPr>
          <p:nvPr/>
        </p:nvCxnSpPr>
        <p:spPr>
          <a:xfrm>
            <a:off x="11718475" y="7881922"/>
            <a:ext cx="6078009" cy="5531858"/>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52BBCA5B-2E6C-3DEF-95A8-178189F2D8B2}"/>
              </a:ext>
            </a:extLst>
          </p:cNvPr>
          <p:cNvCxnSpPr>
            <a:cxnSpLocks/>
            <a:stCxn id="99" idx="3"/>
            <a:endCxn id="103" idx="3"/>
          </p:cNvCxnSpPr>
          <p:nvPr/>
        </p:nvCxnSpPr>
        <p:spPr>
          <a:xfrm>
            <a:off x="11718475" y="9784331"/>
            <a:ext cx="6078009" cy="3629449"/>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CEBAF7B4-65EF-C2F6-A6F3-DE6E6DE09AB2}"/>
              </a:ext>
            </a:extLst>
          </p:cNvPr>
          <p:cNvSpPr txBox="1"/>
          <p:nvPr/>
        </p:nvSpPr>
        <p:spPr>
          <a:xfrm>
            <a:off x="8390842" y="7971342"/>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192" name="TextBox 191">
            <a:extLst>
              <a:ext uri="{FF2B5EF4-FFF2-40B4-BE49-F238E27FC236}">
                <a16:creationId xmlns:a16="http://schemas.microsoft.com/office/drawing/2014/main" id="{62F87F17-F3FE-4DBF-739D-32B31C4F6D55}"/>
              </a:ext>
            </a:extLst>
          </p:cNvPr>
          <p:cNvSpPr txBox="1"/>
          <p:nvPr/>
        </p:nvSpPr>
        <p:spPr>
          <a:xfrm>
            <a:off x="8377661" y="6068933"/>
            <a:ext cx="464458" cy="184666"/>
          </a:xfrm>
          <a:prstGeom prst="rect">
            <a:avLst/>
          </a:prstGeom>
          <a:noFill/>
          <a:ln w="19050">
            <a:noFill/>
          </a:ln>
        </p:spPr>
        <p:txBody>
          <a:bodyPr wrap="square" lIns="0" tIns="0" rIns="0" bIns="0" rtlCol="0">
            <a:spAutoFit/>
          </a:bodyPr>
          <a:lstStyle/>
          <a:p>
            <a:pPr algn="ctr"/>
            <a:r>
              <a:rPr lang="en-US" sz="1200" dirty="0"/>
              <a:t>Yes</a:t>
            </a:r>
          </a:p>
        </p:txBody>
      </p:sp>
    </p:spTree>
    <p:extLst>
      <p:ext uri="{BB962C8B-B14F-4D97-AF65-F5344CB8AC3E}">
        <p14:creationId xmlns:p14="http://schemas.microsoft.com/office/powerpoint/2010/main" val="1797999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CF1E23-D53F-6866-241A-655899D732A2}"/>
              </a:ext>
            </a:extLst>
          </p:cNvPr>
          <p:cNvSpPr/>
          <p:nvPr/>
        </p:nvSpPr>
        <p:spPr bwMode="auto">
          <a:xfrm>
            <a:off x="301752" y="455545"/>
            <a:ext cx="251460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3" name="Rectangle 2">
            <a:extLst>
              <a:ext uri="{FF2B5EF4-FFF2-40B4-BE49-F238E27FC236}">
                <a16:creationId xmlns:a16="http://schemas.microsoft.com/office/drawing/2014/main" id="{0815E46D-FFBC-7866-C0D3-B4EC341A630E}"/>
              </a:ext>
            </a:extLst>
          </p:cNvPr>
          <p:cNvSpPr/>
          <p:nvPr/>
        </p:nvSpPr>
        <p:spPr bwMode="auto">
          <a:xfrm>
            <a:off x="3915470" y="434037"/>
            <a:ext cx="2514600" cy="1460092"/>
          </a:xfrm>
          <a:prstGeom prst="rect">
            <a:avLst/>
          </a:prstGeom>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cxnSp>
        <p:nvCxnSpPr>
          <p:cNvPr id="4" name="Straight Arrow Connector 3">
            <a:extLst>
              <a:ext uri="{FF2B5EF4-FFF2-40B4-BE49-F238E27FC236}">
                <a16:creationId xmlns:a16="http://schemas.microsoft.com/office/drawing/2014/main" id="{5CD4D05E-A11F-C307-71D3-D5DB7E9BD45A}"/>
              </a:ext>
            </a:extLst>
          </p:cNvPr>
          <p:cNvCxnSpPr>
            <a:cxnSpLocks/>
            <a:stCxn id="2" idx="0"/>
            <a:endCxn id="3" idx="0"/>
          </p:cNvCxnSpPr>
          <p:nvPr/>
        </p:nvCxnSpPr>
        <p:spPr>
          <a:xfrm rot="5400000" flipH="1" flipV="1">
            <a:off x="3355157" y="-1362068"/>
            <a:ext cx="21508" cy="3613718"/>
          </a:xfrm>
          <a:prstGeom prst="bentConnector3">
            <a:avLst>
              <a:gd name="adj1" fmla="val 116286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986B38-7EDA-5917-B8FC-737F0A01FBDB}"/>
              </a:ext>
            </a:extLst>
          </p:cNvPr>
          <p:cNvSpPr/>
          <p:nvPr/>
        </p:nvSpPr>
        <p:spPr bwMode="auto">
          <a:xfrm>
            <a:off x="3238331" y="2205336"/>
            <a:ext cx="11592986" cy="11317707"/>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cxnSp>
        <p:nvCxnSpPr>
          <p:cNvPr id="5" name="Straight Arrow Connector 4">
            <a:extLst>
              <a:ext uri="{FF2B5EF4-FFF2-40B4-BE49-F238E27FC236}">
                <a16:creationId xmlns:a16="http://schemas.microsoft.com/office/drawing/2014/main" id="{C848C5F5-EFEE-BA32-CC21-E7073EC36A89}"/>
              </a:ext>
            </a:extLst>
          </p:cNvPr>
          <p:cNvCxnSpPr>
            <a:cxnSpLocks/>
            <a:stCxn id="3" idx="2"/>
            <a:endCxn id="7" idx="0"/>
          </p:cNvCxnSpPr>
          <p:nvPr/>
        </p:nvCxnSpPr>
        <p:spPr>
          <a:xfrm>
            <a:off x="5172770" y="1894129"/>
            <a:ext cx="0" cy="8067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B0FFB7B-A874-D214-D972-4CFA42331478}"/>
              </a:ext>
            </a:extLst>
          </p:cNvPr>
          <p:cNvSpPr/>
          <p:nvPr/>
        </p:nvSpPr>
        <p:spPr bwMode="auto">
          <a:xfrm>
            <a:off x="3915470" y="2700919"/>
            <a:ext cx="2514600" cy="1460092"/>
          </a:xfrm>
          <a:prstGeom prst="rect">
            <a:avLst/>
          </a:prstGeom>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Invoice customers</a:t>
            </a:r>
          </a:p>
        </p:txBody>
      </p:sp>
      <p:sp>
        <p:nvSpPr>
          <p:cNvPr id="8" name="Flowchart: Predefined Process 7">
            <a:extLst>
              <a:ext uri="{FF2B5EF4-FFF2-40B4-BE49-F238E27FC236}">
                <a16:creationId xmlns:a16="http://schemas.microsoft.com/office/drawing/2014/main" id="{8B04E812-B472-56F1-129D-D394567AE4AD}"/>
              </a:ext>
            </a:extLst>
          </p:cNvPr>
          <p:cNvSpPr/>
          <p:nvPr/>
        </p:nvSpPr>
        <p:spPr bwMode="auto">
          <a:xfrm>
            <a:off x="3915470" y="4800476"/>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sales order invoices</a:t>
            </a:r>
          </a:p>
        </p:txBody>
      </p:sp>
      <p:sp>
        <p:nvSpPr>
          <p:cNvPr id="9" name="Flowchart: Predefined Process 8">
            <a:extLst>
              <a:ext uri="{FF2B5EF4-FFF2-40B4-BE49-F238E27FC236}">
                <a16:creationId xmlns:a16="http://schemas.microsoft.com/office/drawing/2014/main" id="{ED690DB1-0B1A-85DA-803A-48BCC0B62C23}"/>
              </a:ext>
            </a:extLst>
          </p:cNvPr>
          <p:cNvSpPr/>
          <p:nvPr/>
        </p:nvSpPr>
        <p:spPr bwMode="auto">
          <a:xfrm>
            <a:off x="11035646" y="6900035"/>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Post invoices and recognize revenue</a:t>
            </a:r>
          </a:p>
        </p:txBody>
      </p:sp>
      <p:sp>
        <p:nvSpPr>
          <p:cNvPr id="10" name="Flowchart: Predefined Process 9">
            <a:extLst>
              <a:ext uri="{FF2B5EF4-FFF2-40B4-BE49-F238E27FC236}">
                <a16:creationId xmlns:a16="http://schemas.microsoft.com/office/drawing/2014/main" id="{A18BAE05-38CB-A88B-DACF-C20D3B1D0EC4}"/>
              </a:ext>
            </a:extLst>
          </p:cNvPr>
          <p:cNvSpPr/>
          <p:nvPr/>
        </p:nvSpPr>
        <p:spPr bwMode="auto">
          <a:xfrm>
            <a:off x="11035646" y="8999594"/>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Send invoices to customers</a:t>
            </a:r>
          </a:p>
        </p:txBody>
      </p:sp>
      <p:sp>
        <p:nvSpPr>
          <p:cNvPr id="41" name="Flowchart: Predefined Process 40">
            <a:extLst>
              <a:ext uri="{FF2B5EF4-FFF2-40B4-BE49-F238E27FC236}">
                <a16:creationId xmlns:a16="http://schemas.microsoft.com/office/drawing/2014/main" id="{8C69B880-3E33-98AE-C1FD-BD1F505B2946}"/>
              </a:ext>
            </a:extLst>
          </p:cNvPr>
          <p:cNvSpPr/>
          <p:nvPr/>
        </p:nvSpPr>
        <p:spPr bwMode="auto">
          <a:xfrm>
            <a:off x="3915470" y="6900035"/>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free text invoices</a:t>
            </a:r>
          </a:p>
        </p:txBody>
      </p:sp>
      <p:sp>
        <p:nvSpPr>
          <p:cNvPr id="50" name="Flowchart: Predefined Process 49">
            <a:extLst>
              <a:ext uri="{FF2B5EF4-FFF2-40B4-BE49-F238E27FC236}">
                <a16:creationId xmlns:a16="http://schemas.microsoft.com/office/drawing/2014/main" id="{94C1DFEA-F9FA-D20B-3AC5-3EA25239D887}"/>
              </a:ext>
            </a:extLst>
          </p:cNvPr>
          <p:cNvSpPr/>
          <p:nvPr/>
        </p:nvSpPr>
        <p:spPr bwMode="auto">
          <a:xfrm>
            <a:off x="15268904" y="6900035"/>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Monitor customer credit and collections</a:t>
            </a:r>
          </a:p>
        </p:txBody>
      </p:sp>
      <p:sp>
        <p:nvSpPr>
          <p:cNvPr id="51" name="Flowchart: Predefined Process 50">
            <a:extLst>
              <a:ext uri="{FF2B5EF4-FFF2-40B4-BE49-F238E27FC236}">
                <a16:creationId xmlns:a16="http://schemas.microsoft.com/office/drawing/2014/main" id="{BC17C260-023E-41D1-AE3D-7881625551F0}"/>
              </a:ext>
            </a:extLst>
          </p:cNvPr>
          <p:cNvSpPr/>
          <p:nvPr/>
        </p:nvSpPr>
        <p:spPr bwMode="auto">
          <a:xfrm>
            <a:off x="15268904" y="4800476"/>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customer payments</a:t>
            </a:r>
          </a:p>
        </p:txBody>
      </p:sp>
      <p:sp>
        <p:nvSpPr>
          <p:cNvPr id="52" name="Rectangle: Rounded Corners 51">
            <a:extLst>
              <a:ext uri="{FF2B5EF4-FFF2-40B4-BE49-F238E27FC236}">
                <a16:creationId xmlns:a16="http://schemas.microsoft.com/office/drawing/2014/main" id="{39735153-0357-F906-0037-8247FF0EE5E2}"/>
              </a:ext>
            </a:extLst>
          </p:cNvPr>
          <p:cNvSpPr/>
          <p:nvPr/>
        </p:nvSpPr>
        <p:spPr bwMode="auto">
          <a:xfrm>
            <a:off x="11023746" y="11482610"/>
            <a:ext cx="251460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54" name="Rectangle 53">
            <a:extLst>
              <a:ext uri="{FF2B5EF4-FFF2-40B4-BE49-F238E27FC236}">
                <a16:creationId xmlns:a16="http://schemas.microsoft.com/office/drawing/2014/main" id="{950FE2EF-18DB-A000-B6C3-AC829813BF9B}"/>
              </a:ext>
            </a:extLst>
          </p:cNvPr>
          <p:cNvSpPr/>
          <p:nvPr/>
        </p:nvSpPr>
        <p:spPr bwMode="auto">
          <a:xfrm>
            <a:off x="15268904" y="8999594"/>
            <a:ext cx="251460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57" name="Straight Arrow Connector 56">
            <a:extLst>
              <a:ext uri="{FF2B5EF4-FFF2-40B4-BE49-F238E27FC236}">
                <a16:creationId xmlns:a16="http://schemas.microsoft.com/office/drawing/2014/main" id="{DFEB4592-5143-0124-9D21-7A4515EC7C38}"/>
              </a:ext>
            </a:extLst>
          </p:cNvPr>
          <p:cNvCxnSpPr>
            <a:cxnSpLocks/>
            <a:stCxn id="51" idx="2"/>
            <a:endCxn id="50" idx="0"/>
          </p:cNvCxnSpPr>
          <p:nvPr/>
        </p:nvCxnSpPr>
        <p:spPr>
          <a:xfrm>
            <a:off x="16526204" y="6260568"/>
            <a:ext cx="0" cy="63946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B2050F-BC22-8BBB-91A7-46114A7C3271}"/>
              </a:ext>
            </a:extLst>
          </p:cNvPr>
          <p:cNvCxnSpPr>
            <a:cxnSpLocks/>
            <a:stCxn id="7" idx="1"/>
            <a:endCxn id="8" idx="1"/>
          </p:cNvCxnSpPr>
          <p:nvPr/>
        </p:nvCxnSpPr>
        <p:spPr>
          <a:xfrm rot="10800000" flipV="1">
            <a:off x="3915470" y="3430964"/>
            <a:ext cx="12700" cy="2099557"/>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Flowchart: Predefined Process 33">
            <a:extLst>
              <a:ext uri="{FF2B5EF4-FFF2-40B4-BE49-F238E27FC236}">
                <a16:creationId xmlns:a16="http://schemas.microsoft.com/office/drawing/2014/main" id="{133295BB-E0D5-7F0A-8C70-F2B5C125FE58}"/>
              </a:ext>
            </a:extLst>
          </p:cNvPr>
          <p:cNvSpPr/>
          <p:nvPr/>
        </p:nvSpPr>
        <p:spPr bwMode="auto">
          <a:xfrm>
            <a:off x="11023746" y="4800476"/>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Correct invoices</a:t>
            </a:r>
          </a:p>
        </p:txBody>
      </p:sp>
      <p:sp>
        <p:nvSpPr>
          <p:cNvPr id="35" name="Diamond 34">
            <a:extLst>
              <a:ext uri="{FF2B5EF4-FFF2-40B4-BE49-F238E27FC236}">
                <a16:creationId xmlns:a16="http://schemas.microsoft.com/office/drawing/2014/main" id="{D2035D81-0F6C-CC1D-6607-102539F54978}"/>
              </a:ext>
            </a:extLst>
          </p:cNvPr>
          <p:cNvSpPr/>
          <p:nvPr/>
        </p:nvSpPr>
        <p:spPr bwMode="auto">
          <a:xfrm>
            <a:off x="10663310" y="2604648"/>
            <a:ext cx="3247371" cy="1652632"/>
          </a:xfrm>
          <a:prstGeom prst="diamond">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Correction needed?</a:t>
            </a:r>
          </a:p>
        </p:txBody>
      </p:sp>
      <p:sp>
        <p:nvSpPr>
          <p:cNvPr id="11" name="Flowchart: Predefined Process 10">
            <a:extLst>
              <a:ext uri="{FF2B5EF4-FFF2-40B4-BE49-F238E27FC236}">
                <a16:creationId xmlns:a16="http://schemas.microsoft.com/office/drawing/2014/main" id="{50477029-5205-62D7-F2A1-7E1784CCA1BF}"/>
              </a:ext>
            </a:extLst>
          </p:cNvPr>
          <p:cNvSpPr/>
          <p:nvPr/>
        </p:nvSpPr>
        <p:spPr bwMode="auto">
          <a:xfrm>
            <a:off x="7252356" y="4800476"/>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sales order credit notes</a:t>
            </a:r>
          </a:p>
        </p:txBody>
      </p:sp>
      <p:sp>
        <p:nvSpPr>
          <p:cNvPr id="16" name="Flowchart: Predefined Process 15">
            <a:extLst>
              <a:ext uri="{FF2B5EF4-FFF2-40B4-BE49-F238E27FC236}">
                <a16:creationId xmlns:a16="http://schemas.microsoft.com/office/drawing/2014/main" id="{E2E28FA8-8E95-3F05-009B-A7AC19C90D8D}"/>
              </a:ext>
            </a:extLst>
          </p:cNvPr>
          <p:cNvSpPr/>
          <p:nvPr/>
        </p:nvSpPr>
        <p:spPr bwMode="auto">
          <a:xfrm>
            <a:off x="7252356" y="6900035"/>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free text credit notes</a:t>
            </a:r>
          </a:p>
        </p:txBody>
      </p:sp>
      <p:sp>
        <p:nvSpPr>
          <p:cNvPr id="23" name="Rectangle 22">
            <a:extLst>
              <a:ext uri="{FF2B5EF4-FFF2-40B4-BE49-F238E27FC236}">
                <a16:creationId xmlns:a16="http://schemas.microsoft.com/office/drawing/2014/main" id="{6A25EF68-78D2-E4B6-88C2-634BE8E848E6}"/>
              </a:ext>
            </a:extLst>
          </p:cNvPr>
          <p:cNvSpPr/>
          <p:nvPr/>
        </p:nvSpPr>
        <p:spPr bwMode="auto">
          <a:xfrm>
            <a:off x="7233306" y="434037"/>
            <a:ext cx="251460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9" name="Rectangle 28">
            <a:extLst>
              <a:ext uri="{FF2B5EF4-FFF2-40B4-BE49-F238E27FC236}">
                <a16:creationId xmlns:a16="http://schemas.microsoft.com/office/drawing/2014/main" id="{56CB0D13-25E0-880E-1CD0-69F98D87C970}"/>
              </a:ext>
            </a:extLst>
          </p:cNvPr>
          <p:cNvSpPr/>
          <p:nvPr/>
        </p:nvSpPr>
        <p:spPr bwMode="auto">
          <a:xfrm>
            <a:off x="388749" y="8999594"/>
            <a:ext cx="2514600" cy="1460092"/>
          </a:xfrm>
          <a:prstGeom prst="rect">
            <a:avLst/>
          </a:prstGeom>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31" name="Rectangle 30">
            <a:extLst>
              <a:ext uri="{FF2B5EF4-FFF2-40B4-BE49-F238E27FC236}">
                <a16:creationId xmlns:a16="http://schemas.microsoft.com/office/drawing/2014/main" id="{EA50176A-1CE6-96D6-6A19-2C6314121AB1}"/>
              </a:ext>
            </a:extLst>
          </p:cNvPr>
          <p:cNvSpPr/>
          <p:nvPr/>
        </p:nvSpPr>
        <p:spPr bwMode="auto">
          <a:xfrm>
            <a:off x="347475" y="11099152"/>
            <a:ext cx="2514600" cy="1460092"/>
          </a:xfrm>
          <a:prstGeom prst="rect">
            <a:avLst/>
          </a:prstGeom>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62" name="Flowchart: Predefined Process 61">
            <a:extLst>
              <a:ext uri="{FF2B5EF4-FFF2-40B4-BE49-F238E27FC236}">
                <a16:creationId xmlns:a16="http://schemas.microsoft.com/office/drawing/2014/main" id="{29D48D84-16AF-45AC-4547-6F21C0E2C142}"/>
              </a:ext>
            </a:extLst>
          </p:cNvPr>
          <p:cNvSpPr/>
          <p:nvPr/>
        </p:nvSpPr>
        <p:spPr bwMode="auto">
          <a:xfrm>
            <a:off x="3915470" y="8999594"/>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project invoices</a:t>
            </a:r>
          </a:p>
        </p:txBody>
      </p:sp>
      <p:sp>
        <p:nvSpPr>
          <p:cNvPr id="64" name="Flowchart: Predefined Process 63">
            <a:extLst>
              <a:ext uri="{FF2B5EF4-FFF2-40B4-BE49-F238E27FC236}">
                <a16:creationId xmlns:a16="http://schemas.microsoft.com/office/drawing/2014/main" id="{C20F8FF9-4189-8024-90D7-5EEF1F337659}"/>
              </a:ext>
            </a:extLst>
          </p:cNvPr>
          <p:cNvSpPr/>
          <p:nvPr/>
        </p:nvSpPr>
        <p:spPr bwMode="auto">
          <a:xfrm>
            <a:off x="7252356" y="8999594"/>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project credit notes</a:t>
            </a:r>
          </a:p>
        </p:txBody>
      </p:sp>
      <p:sp>
        <p:nvSpPr>
          <p:cNvPr id="66" name="Flowchart: Predefined Process 65">
            <a:extLst>
              <a:ext uri="{FF2B5EF4-FFF2-40B4-BE49-F238E27FC236}">
                <a16:creationId xmlns:a16="http://schemas.microsoft.com/office/drawing/2014/main" id="{8D656081-5539-0C75-EB17-481C0EAD2D19}"/>
              </a:ext>
            </a:extLst>
          </p:cNvPr>
          <p:cNvSpPr/>
          <p:nvPr/>
        </p:nvSpPr>
        <p:spPr bwMode="auto">
          <a:xfrm>
            <a:off x="3915470" y="11099152"/>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service invoices</a:t>
            </a:r>
          </a:p>
        </p:txBody>
      </p:sp>
      <p:sp>
        <p:nvSpPr>
          <p:cNvPr id="67" name="Flowchart: Predefined Process 66">
            <a:extLst>
              <a:ext uri="{FF2B5EF4-FFF2-40B4-BE49-F238E27FC236}">
                <a16:creationId xmlns:a16="http://schemas.microsoft.com/office/drawing/2014/main" id="{F11DED03-8BAF-27E6-1A9B-641D4F7D43D5}"/>
              </a:ext>
            </a:extLst>
          </p:cNvPr>
          <p:cNvSpPr/>
          <p:nvPr/>
        </p:nvSpPr>
        <p:spPr bwMode="auto">
          <a:xfrm>
            <a:off x="7252356" y="11099152"/>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service credit notes</a:t>
            </a:r>
          </a:p>
        </p:txBody>
      </p:sp>
      <p:cxnSp>
        <p:nvCxnSpPr>
          <p:cNvPr id="91" name="Straight Arrow Connector 25">
            <a:extLst>
              <a:ext uri="{FF2B5EF4-FFF2-40B4-BE49-F238E27FC236}">
                <a16:creationId xmlns:a16="http://schemas.microsoft.com/office/drawing/2014/main" id="{9F373A8A-8F4F-5A1B-94E9-CC5B15D79C3B}"/>
              </a:ext>
            </a:extLst>
          </p:cNvPr>
          <p:cNvCxnSpPr>
            <a:cxnSpLocks/>
            <a:stCxn id="7" idx="1"/>
            <a:endCxn id="41" idx="1"/>
          </p:cNvCxnSpPr>
          <p:nvPr/>
        </p:nvCxnSpPr>
        <p:spPr>
          <a:xfrm rot="10800000" flipV="1">
            <a:off x="3915470" y="3430965"/>
            <a:ext cx="12700" cy="419911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25">
            <a:extLst>
              <a:ext uri="{FF2B5EF4-FFF2-40B4-BE49-F238E27FC236}">
                <a16:creationId xmlns:a16="http://schemas.microsoft.com/office/drawing/2014/main" id="{F0768876-E2A7-0082-7F25-FA42EC1DD6B8}"/>
              </a:ext>
            </a:extLst>
          </p:cNvPr>
          <p:cNvCxnSpPr>
            <a:cxnSpLocks/>
            <a:stCxn id="7" idx="1"/>
            <a:endCxn id="62" idx="1"/>
          </p:cNvCxnSpPr>
          <p:nvPr/>
        </p:nvCxnSpPr>
        <p:spPr>
          <a:xfrm rot="10800000" flipV="1">
            <a:off x="3915470" y="3430964"/>
            <a:ext cx="12700" cy="6298675"/>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25">
            <a:extLst>
              <a:ext uri="{FF2B5EF4-FFF2-40B4-BE49-F238E27FC236}">
                <a16:creationId xmlns:a16="http://schemas.microsoft.com/office/drawing/2014/main" id="{9D9FECBF-D803-8BAF-8F08-F4963A698AA4}"/>
              </a:ext>
            </a:extLst>
          </p:cNvPr>
          <p:cNvCxnSpPr>
            <a:cxnSpLocks/>
            <a:stCxn id="7" idx="1"/>
            <a:endCxn id="66" idx="1"/>
          </p:cNvCxnSpPr>
          <p:nvPr/>
        </p:nvCxnSpPr>
        <p:spPr>
          <a:xfrm rot="10800000" flipV="1">
            <a:off x="3915470" y="3430964"/>
            <a:ext cx="12700" cy="839823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9158DD2-F6BA-6CE0-8868-BB8A79A2F5DB}"/>
              </a:ext>
            </a:extLst>
          </p:cNvPr>
          <p:cNvCxnSpPr>
            <a:cxnSpLocks/>
            <a:stCxn id="29" idx="3"/>
            <a:endCxn id="62" idx="1"/>
          </p:cNvCxnSpPr>
          <p:nvPr/>
        </p:nvCxnSpPr>
        <p:spPr>
          <a:xfrm>
            <a:off x="2903349" y="9729640"/>
            <a:ext cx="1012121"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431CDA3B-A060-DBB9-CC49-8D36A42EC56B}"/>
              </a:ext>
            </a:extLst>
          </p:cNvPr>
          <p:cNvCxnSpPr>
            <a:cxnSpLocks/>
            <a:stCxn id="31" idx="3"/>
            <a:endCxn id="66" idx="1"/>
          </p:cNvCxnSpPr>
          <p:nvPr/>
        </p:nvCxnSpPr>
        <p:spPr>
          <a:xfrm>
            <a:off x="2862075" y="11829198"/>
            <a:ext cx="1053395"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Diamond 111">
            <a:extLst>
              <a:ext uri="{FF2B5EF4-FFF2-40B4-BE49-F238E27FC236}">
                <a16:creationId xmlns:a16="http://schemas.microsoft.com/office/drawing/2014/main" id="{1AFBC24C-B1C4-34BE-103A-8BE5C0E747BA}"/>
              </a:ext>
            </a:extLst>
          </p:cNvPr>
          <p:cNvSpPr/>
          <p:nvPr/>
        </p:nvSpPr>
        <p:spPr bwMode="auto">
          <a:xfrm>
            <a:off x="6868829" y="2604648"/>
            <a:ext cx="3247371" cy="1652632"/>
          </a:xfrm>
          <a:prstGeom prst="diamond">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Credit required?</a:t>
            </a:r>
          </a:p>
        </p:txBody>
      </p:sp>
      <p:cxnSp>
        <p:nvCxnSpPr>
          <p:cNvPr id="115" name="Straight Arrow Connector 3">
            <a:extLst>
              <a:ext uri="{FF2B5EF4-FFF2-40B4-BE49-F238E27FC236}">
                <a16:creationId xmlns:a16="http://schemas.microsoft.com/office/drawing/2014/main" id="{193F4518-5C41-02D9-9F50-5D18EC807C63}"/>
              </a:ext>
            </a:extLst>
          </p:cNvPr>
          <p:cNvCxnSpPr>
            <a:cxnSpLocks/>
            <a:stCxn id="2" idx="0"/>
            <a:endCxn id="23" idx="0"/>
          </p:cNvCxnSpPr>
          <p:nvPr/>
        </p:nvCxnSpPr>
        <p:spPr>
          <a:xfrm rot="5400000" flipH="1" flipV="1">
            <a:off x="5014075" y="-3020986"/>
            <a:ext cx="21508" cy="6931554"/>
          </a:xfrm>
          <a:prstGeom prst="bentConnector3">
            <a:avLst>
              <a:gd name="adj1" fmla="val 116286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AD1B57D1-4C21-EBA5-2271-FF3BE3B82C8F}"/>
              </a:ext>
            </a:extLst>
          </p:cNvPr>
          <p:cNvCxnSpPr>
            <a:cxnSpLocks/>
            <a:stCxn id="23" idx="2"/>
            <a:endCxn id="112" idx="0"/>
          </p:cNvCxnSpPr>
          <p:nvPr/>
        </p:nvCxnSpPr>
        <p:spPr>
          <a:xfrm>
            <a:off x="8490606" y="1894129"/>
            <a:ext cx="1909" cy="71051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E757781-7F41-3270-2A5F-AB2022112F69}"/>
              </a:ext>
            </a:extLst>
          </p:cNvPr>
          <p:cNvCxnSpPr>
            <a:cxnSpLocks/>
            <a:stCxn id="112" idx="1"/>
            <a:endCxn id="11" idx="1"/>
          </p:cNvCxnSpPr>
          <p:nvPr/>
        </p:nvCxnSpPr>
        <p:spPr>
          <a:xfrm rot="10800000" flipH="1" flipV="1">
            <a:off x="6868828" y="3430964"/>
            <a:ext cx="383527" cy="2099558"/>
          </a:xfrm>
          <a:prstGeom prst="bentConnector3">
            <a:avLst>
              <a:gd name="adj1" fmla="val -596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0">
            <a:extLst>
              <a:ext uri="{FF2B5EF4-FFF2-40B4-BE49-F238E27FC236}">
                <a16:creationId xmlns:a16="http://schemas.microsoft.com/office/drawing/2014/main" id="{3C7C6804-45FB-79EE-6BB6-0B233BEEACD6}"/>
              </a:ext>
            </a:extLst>
          </p:cNvPr>
          <p:cNvCxnSpPr>
            <a:cxnSpLocks/>
            <a:stCxn id="112" idx="1"/>
            <a:endCxn id="16" idx="1"/>
          </p:cNvCxnSpPr>
          <p:nvPr/>
        </p:nvCxnSpPr>
        <p:spPr>
          <a:xfrm rot="10800000" flipH="1" flipV="1">
            <a:off x="6868828" y="3430963"/>
            <a:ext cx="383527" cy="4199117"/>
          </a:xfrm>
          <a:prstGeom prst="bentConnector3">
            <a:avLst>
              <a:gd name="adj1" fmla="val -596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0">
            <a:extLst>
              <a:ext uri="{FF2B5EF4-FFF2-40B4-BE49-F238E27FC236}">
                <a16:creationId xmlns:a16="http://schemas.microsoft.com/office/drawing/2014/main" id="{F0B2D5BD-EEC3-0A03-A124-3DAB9258B53D}"/>
              </a:ext>
            </a:extLst>
          </p:cNvPr>
          <p:cNvCxnSpPr>
            <a:cxnSpLocks/>
            <a:stCxn id="112" idx="1"/>
            <a:endCxn id="64" idx="1"/>
          </p:cNvCxnSpPr>
          <p:nvPr/>
        </p:nvCxnSpPr>
        <p:spPr>
          <a:xfrm rot="10800000" flipH="1" flipV="1">
            <a:off x="6868828" y="3430964"/>
            <a:ext cx="383527" cy="6298676"/>
          </a:xfrm>
          <a:prstGeom prst="bentConnector3">
            <a:avLst>
              <a:gd name="adj1" fmla="val -596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0">
            <a:extLst>
              <a:ext uri="{FF2B5EF4-FFF2-40B4-BE49-F238E27FC236}">
                <a16:creationId xmlns:a16="http://schemas.microsoft.com/office/drawing/2014/main" id="{220E7C6D-DE7C-4468-11C2-EC7FB5496434}"/>
              </a:ext>
            </a:extLst>
          </p:cNvPr>
          <p:cNvCxnSpPr>
            <a:cxnSpLocks/>
            <a:stCxn id="112" idx="1"/>
            <a:endCxn id="67" idx="1"/>
          </p:cNvCxnSpPr>
          <p:nvPr/>
        </p:nvCxnSpPr>
        <p:spPr>
          <a:xfrm rot="10800000" flipH="1" flipV="1">
            <a:off x="6868828" y="3430964"/>
            <a:ext cx="383527" cy="8398234"/>
          </a:xfrm>
          <a:prstGeom prst="bentConnector3">
            <a:avLst>
              <a:gd name="adj1" fmla="val -5960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0A504B4E-C57D-0989-4E1B-5FA404D65036}"/>
              </a:ext>
            </a:extLst>
          </p:cNvPr>
          <p:cNvCxnSpPr>
            <a:cxnSpLocks/>
            <a:stCxn id="112" idx="3"/>
            <a:endCxn id="35" idx="1"/>
          </p:cNvCxnSpPr>
          <p:nvPr/>
        </p:nvCxnSpPr>
        <p:spPr>
          <a:xfrm>
            <a:off x="10116200" y="3430964"/>
            <a:ext cx="54711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0E93368-E4A6-CFA5-8DC9-5A73DFFCAAB0}"/>
              </a:ext>
            </a:extLst>
          </p:cNvPr>
          <p:cNvCxnSpPr>
            <a:cxnSpLocks/>
            <a:stCxn id="35" idx="2"/>
            <a:endCxn id="34" idx="0"/>
          </p:cNvCxnSpPr>
          <p:nvPr/>
        </p:nvCxnSpPr>
        <p:spPr>
          <a:xfrm flipH="1">
            <a:off x="12281046" y="4257280"/>
            <a:ext cx="5950" cy="5431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CFDBD934-C357-037C-906C-849D6B3D8673}"/>
              </a:ext>
            </a:extLst>
          </p:cNvPr>
          <p:cNvCxnSpPr>
            <a:cxnSpLocks/>
            <a:stCxn id="34" idx="2"/>
            <a:endCxn id="9" idx="0"/>
          </p:cNvCxnSpPr>
          <p:nvPr/>
        </p:nvCxnSpPr>
        <p:spPr>
          <a:xfrm>
            <a:off x="12281046" y="6260568"/>
            <a:ext cx="11900" cy="63946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FF1884F4-99C9-DD23-C6A1-D5D5B83F6237}"/>
              </a:ext>
            </a:extLst>
          </p:cNvPr>
          <p:cNvCxnSpPr>
            <a:cxnSpLocks/>
            <a:stCxn id="9" idx="2"/>
            <a:endCxn id="10" idx="0"/>
          </p:cNvCxnSpPr>
          <p:nvPr/>
        </p:nvCxnSpPr>
        <p:spPr>
          <a:xfrm>
            <a:off x="12292946" y="8360127"/>
            <a:ext cx="0" cy="63946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20">
            <a:extLst>
              <a:ext uri="{FF2B5EF4-FFF2-40B4-BE49-F238E27FC236}">
                <a16:creationId xmlns:a16="http://schemas.microsoft.com/office/drawing/2014/main" id="{85FF7027-E452-5408-648F-CE117A0BB779}"/>
              </a:ext>
            </a:extLst>
          </p:cNvPr>
          <p:cNvCxnSpPr>
            <a:cxnSpLocks/>
            <a:stCxn id="35" idx="3"/>
            <a:endCxn id="9" idx="3"/>
          </p:cNvCxnSpPr>
          <p:nvPr/>
        </p:nvCxnSpPr>
        <p:spPr>
          <a:xfrm flipH="1">
            <a:off x="13550246" y="3430964"/>
            <a:ext cx="360435" cy="4199117"/>
          </a:xfrm>
          <a:prstGeom prst="bentConnector3">
            <a:avLst>
              <a:gd name="adj1" fmla="val -6342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D4F0EE6-2B32-21EB-7CBD-E4235AE12DFC}"/>
              </a:ext>
            </a:extLst>
          </p:cNvPr>
          <p:cNvSpPr/>
          <p:nvPr/>
        </p:nvSpPr>
        <p:spPr bwMode="auto">
          <a:xfrm>
            <a:off x="15268904" y="2700917"/>
            <a:ext cx="2514600" cy="1460092"/>
          </a:xfrm>
          <a:prstGeom prst="rect">
            <a:avLst/>
          </a:prstGeom>
          <a:ln w="19050">
            <a:no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162" name="Flowchart: Predefined Process 161">
            <a:extLst>
              <a:ext uri="{FF2B5EF4-FFF2-40B4-BE49-F238E27FC236}">
                <a16:creationId xmlns:a16="http://schemas.microsoft.com/office/drawing/2014/main" id="{4592845A-8BD3-EF26-5C57-297A7995C7A7}"/>
              </a:ext>
            </a:extLst>
          </p:cNvPr>
          <p:cNvSpPr/>
          <p:nvPr/>
        </p:nvSpPr>
        <p:spPr bwMode="auto">
          <a:xfrm>
            <a:off x="15268904" y="11099152"/>
            <a:ext cx="2514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financial transactions</a:t>
            </a:r>
          </a:p>
        </p:txBody>
      </p:sp>
      <p:cxnSp>
        <p:nvCxnSpPr>
          <p:cNvPr id="174" name="Straight Arrow Connector 3">
            <a:extLst>
              <a:ext uri="{FF2B5EF4-FFF2-40B4-BE49-F238E27FC236}">
                <a16:creationId xmlns:a16="http://schemas.microsoft.com/office/drawing/2014/main" id="{FFBF261F-2906-D43F-86A9-3AA4541D2D8D}"/>
              </a:ext>
            </a:extLst>
          </p:cNvPr>
          <p:cNvCxnSpPr>
            <a:cxnSpLocks/>
            <a:stCxn id="23" idx="3"/>
            <a:endCxn id="35" idx="0"/>
          </p:cNvCxnSpPr>
          <p:nvPr/>
        </p:nvCxnSpPr>
        <p:spPr>
          <a:xfrm>
            <a:off x="9747906" y="1164083"/>
            <a:ext cx="2539090" cy="144056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20">
            <a:extLst>
              <a:ext uri="{FF2B5EF4-FFF2-40B4-BE49-F238E27FC236}">
                <a16:creationId xmlns:a16="http://schemas.microsoft.com/office/drawing/2014/main" id="{CC6B83C0-1CA3-6A9E-AE79-43341C879DA0}"/>
              </a:ext>
            </a:extLst>
          </p:cNvPr>
          <p:cNvCxnSpPr>
            <a:cxnSpLocks/>
            <a:stCxn id="11" idx="3"/>
            <a:endCxn id="35" idx="1"/>
          </p:cNvCxnSpPr>
          <p:nvPr/>
        </p:nvCxnSpPr>
        <p:spPr>
          <a:xfrm flipV="1">
            <a:off x="9766956" y="3430964"/>
            <a:ext cx="896354" cy="209955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20">
            <a:extLst>
              <a:ext uri="{FF2B5EF4-FFF2-40B4-BE49-F238E27FC236}">
                <a16:creationId xmlns:a16="http://schemas.microsoft.com/office/drawing/2014/main" id="{D61BFA3C-AFB1-90C4-C5B0-684254F2A37F}"/>
              </a:ext>
            </a:extLst>
          </p:cNvPr>
          <p:cNvCxnSpPr>
            <a:cxnSpLocks/>
            <a:stCxn id="16" idx="3"/>
            <a:endCxn id="35" idx="1"/>
          </p:cNvCxnSpPr>
          <p:nvPr/>
        </p:nvCxnSpPr>
        <p:spPr>
          <a:xfrm flipV="1">
            <a:off x="9766956" y="3430964"/>
            <a:ext cx="896354" cy="419911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20">
            <a:extLst>
              <a:ext uri="{FF2B5EF4-FFF2-40B4-BE49-F238E27FC236}">
                <a16:creationId xmlns:a16="http://schemas.microsoft.com/office/drawing/2014/main" id="{EC8138EF-52D9-6B43-939D-25D3FA546D27}"/>
              </a:ext>
            </a:extLst>
          </p:cNvPr>
          <p:cNvCxnSpPr>
            <a:cxnSpLocks/>
            <a:stCxn id="64" idx="3"/>
            <a:endCxn id="35" idx="1"/>
          </p:cNvCxnSpPr>
          <p:nvPr/>
        </p:nvCxnSpPr>
        <p:spPr>
          <a:xfrm flipV="1">
            <a:off x="9766956" y="3430964"/>
            <a:ext cx="896354" cy="629867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20">
            <a:extLst>
              <a:ext uri="{FF2B5EF4-FFF2-40B4-BE49-F238E27FC236}">
                <a16:creationId xmlns:a16="http://schemas.microsoft.com/office/drawing/2014/main" id="{CCAD230B-883F-F8E0-E8B6-7E218CF3910B}"/>
              </a:ext>
            </a:extLst>
          </p:cNvPr>
          <p:cNvCxnSpPr>
            <a:cxnSpLocks/>
            <a:stCxn id="67" idx="3"/>
            <a:endCxn id="35" idx="1"/>
          </p:cNvCxnSpPr>
          <p:nvPr/>
        </p:nvCxnSpPr>
        <p:spPr>
          <a:xfrm flipV="1">
            <a:off x="9766956" y="3430964"/>
            <a:ext cx="896354" cy="839823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7B827F8-5353-5B46-814E-E44885650C07}"/>
              </a:ext>
            </a:extLst>
          </p:cNvPr>
          <p:cNvCxnSpPr>
            <a:cxnSpLocks/>
            <a:stCxn id="159" idx="2"/>
            <a:endCxn id="51" idx="0"/>
          </p:cNvCxnSpPr>
          <p:nvPr/>
        </p:nvCxnSpPr>
        <p:spPr>
          <a:xfrm>
            <a:off x="16526204" y="4161009"/>
            <a:ext cx="0" cy="63946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20">
            <a:extLst>
              <a:ext uri="{FF2B5EF4-FFF2-40B4-BE49-F238E27FC236}">
                <a16:creationId xmlns:a16="http://schemas.microsoft.com/office/drawing/2014/main" id="{3A32D97A-11E1-50D6-D824-5C7B39795E05}"/>
              </a:ext>
            </a:extLst>
          </p:cNvPr>
          <p:cNvCxnSpPr>
            <a:cxnSpLocks/>
            <a:stCxn id="10" idx="3"/>
            <a:endCxn id="159" idx="1"/>
          </p:cNvCxnSpPr>
          <p:nvPr/>
        </p:nvCxnSpPr>
        <p:spPr>
          <a:xfrm flipV="1">
            <a:off x="13550246" y="3430963"/>
            <a:ext cx="1718658" cy="629867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Oval 198">
            <a:extLst>
              <a:ext uri="{FF2B5EF4-FFF2-40B4-BE49-F238E27FC236}">
                <a16:creationId xmlns:a16="http://schemas.microsoft.com/office/drawing/2014/main" id="{71E2A1E9-3D49-4545-5A53-BECF5DDE4A23}"/>
              </a:ext>
            </a:extLst>
          </p:cNvPr>
          <p:cNvSpPr/>
          <p:nvPr/>
        </p:nvSpPr>
        <p:spPr bwMode="auto">
          <a:xfrm>
            <a:off x="13116649" y="7929581"/>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sp>
        <p:nvSpPr>
          <p:cNvPr id="200" name="Oval 199">
            <a:extLst>
              <a:ext uri="{FF2B5EF4-FFF2-40B4-BE49-F238E27FC236}">
                <a16:creationId xmlns:a16="http://schemas.microsoft.com/office/drawing/2014/main" id="{BC1AB17B-4705-963D-B772-A92721727CD3}"/>
              </a:ext>
            </a:extLst>
          </p:cNvPr>
          <p:cNvSpPr/>
          <p:nvPr/>
        </p:nvSpPr>
        <p:spPr bwMode="auto">
          <a:xfrm>
            <a:off x="17326304" y="10002486"/>
            <a:ext cx="457200" cy="4572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1</a:t>
            </a:r>
          </a:p>
        </p:txBody>
      </p:sp>
      <p:cxnSp>
        <p:nvCxnSpPr>
          <p:cNvPr id="201" name="Straight Arrow Connector 200">
            <a:extLst>
              <a:ext uri="{FF2B5EF4-FFF2-40B4-BE49-F238E27FC236}">
                <a16:creationId xmlns:a16="http://schemas.microsoft.com/office/drawing/2014/main" id="{938B9ACA-2E06-732D-1B91-D7E974A81967}"/>
              </a:ext>
            </a:extLst>
          </p:cNvPr>
          <p:cNvCxnSpPr>
            <a:cxnSpLocks/>
            <a:stCxn id="54" idx="2"/>
            <a:endCxn id="162" idx="0"/>
          </p:cNvCxnSpPr>
          <p:nvPr/>
        </p:nvCxnSpPr>
        <p:spPr>
          <a:xfrm>
            <a:off x="16526204" y="10459686"/>
            <a:ext cx="0" cy="63946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120">
            <a:extLst>
              <a:ext uri="{FF2B5EF4-FFF2-40B4-BE49-F238E27FC236}">
                <a16:creationId xmlns:a16="http://schemas.microsoft.com/office/drawing/2014/main" id="{8D491AB0-925E-DCC0-9D27-74795EFCF9F4}"/>
              </a:ext>
            </a:extLst>
          </p:cNvPr>
          <p:cNvCxnSpPr>
            <a:cxnSpLocks/>
            <a:stCxn id="51" idx="3"/>
            <a:endCxn id="54" idx="3"/>
          </p:cNvCxnSpPr>
          <p:nvPr/>
        </p:nvCxnSpPr>
        <p:spPr>
          <a:xfrm>
            <a:off x="17783504" y="5530522"/>
            <a:ext cx="12700" cy="419911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5B950501-5721-F1D8-5620-D87A77E616BD}"/>
              </a:ext>
            </a:extLst>
          </p:cNvPr>
          <p:cNvCxnSpPr>
            <a:cxnSpLocks/>
            <a:endCxn id="52" idx="0"/>
          </p:cNvCxnSpPr>
          <p:nvPr/>
        </p:nvCxnSpPr>
        <p:spPr>
          <a:xfrm flipH="1">
            <a:off x="12281046" y="10459686"/>
            <a:ext cx="11900" cy="10229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50B5EC98-23B9-A573-D6C7-B21C33B6DF99}"/>
              </a:ext>
            </a:extLst>
          </p:cNvPr>
          <p:cNvCxnSpPr>
            <a:cxnSpLocks/>
            <a:stCxn id="162" idx="1"/>
            <a:endCxn id="52" idx="3"/>
          </p:cNvCxnSpPr>
          <p:nvPr/>
        </p:nvCxnSpPr>
        <p:spPr>
          <a:xfrm flipH="1">
            <a:off x="13538346" y="11829198"/>
            <a:ext cx="173055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3">
            <a:extLst>
              <a:ext uri="{FF2B5EF4-FFF2-40B4-BE49-F238E27FC236}">
                <a16:creationId xmlns:a16="http://schemas.microsoft.com/office/drawing/2014/main" id="{BB8ADEA1-3C3D-36B1-4246-005583412F31}"/>
              </a:ext>
            </a:extLst>
          </p:cNvPr>
          <p:cNvCxnSpPr>
            <a:cxnSpLocks/>
            <a:stCxn id="2" idx="1"/>
            <a:endCxn id="29" idx="1"/>
          </p:cNvCxnSpPr>
          <p:nvPr/>
        </p:nvCxnSpPr>
        <p:spPr>
          <a:xfrm rot="10800000" flipH="1" flipV="1">
            <a:off x="301751" y="802132"/>
            <a:ext cx="86997" cy="8927507"/>
          </a:xfrm>
          <a:prstGeom prst="bentConnector3">
            <a:avLst>
              <a:gd name="adj1" fmla="val -26276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3">
            <a:extLst>
              <a:ext uri="{FF2B5EF4-FFF2-40B4-BE49-F238E27FC236}">
                <a16:creationId xmlns:a16="http://schemas.microsoft.com/office/drawing/2014/main" id="{43DFB1CB-738C-FA22-8FC5-410B015AD9FB}"/>
              </a:ext>
            </a:extLst>
          </p:cNvPr>
          <p:cNvCxnSpPr>
            <a:cxnSpLocks/>
            <a:stCxn id="2" idx="1"/>
            <a:endCxn id="31" idx="1"/>
          </p:cNvCxnSpPr>
          <p:nvPr/>
        </p:nvCxnSpPr>
        <p:spPr>
          <a:xfrm rot="10800000" flipH="1" flipV="1">
            <a:off x="301751" y="802132"/>
            <a:ext cx="45723" cy="11027065"/>
          </a:xfrm>
          <a:prstGeom prst="bentConnector3">
            <a:avLst>
              <a:gd name="adj1" fmla="val -49996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7941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54B13D-C36E-1531-E1EB-962EFE4D7720}"/>
              </a:ext>
            </a:extLst>
          </p:cNvPr>
          <p:cNvSpPr/>
          <p:nvPr/>
        </p:nvSpPr>
        <p:spPr bwMode="auto">
          <a:xfrm>
            <a:off x="0" y="4000504"/>
            <a:ext cx="18288000" cy="10766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000" b="1" dirty="0">
                <a:solidFill>
                  <a:schemeClr val="tx1"/>
                </a:solidFill>
                <a:ea typeface="Segoe UI" pitchFamily="34" charset="0"/>
                <a:cs typeface="Segoe UI" pitchFamily="34" charset="0"/>
              </a:rPr>
              <a:t>Process name: Set customer credit limits</a:t>
            </a:r>
          </a:p>
        </p:txBody>
      </p:sp>
      <p:sp>
        <p:nvSpPr>
          <p:cNvPr id="7" name="Rectangle 6">
            <a:extLst>
              <a:ext uri="{FF2B5EF4-FFF2-40B4-BE49-F238E27FC236}">
                <a16:creationId xmlns:a16="http://schemas.microsoft.com/office/drawing/2014/main" id="{01DD8D9F-C63D-B237-3684-F7EBFA22ED6C}"/>
              </a:ext>
            </a:extLst>
          </p:cNvPr>
          <p:cNvSpPr/>
          <p:nvPr/>
        </p:nvSpPr>
        <p:spPr bwMode="auto">
          <a:xfrm>
            <a:off x="1" y="5077136"/>
            <a:ext cx="1578078" cy="65630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dirty="0">
                <a:solidFill>
                  <a:schemeClr val="tx1"/>
                </a:solidFill>
                <a:ea typeface="Segoe UI" pitchFamily="34" charset="0"/>
                <a:cs typeface="Segoe UI" pitchFamily="34" charset="0"/>
              </a:rPr>
              <a:t>Accounts receivable Clerk, Accounts receivable manager</a:t>
            </a:r>
          </a:p>
        </p:txBody>
      </p:sp>
      <p:sp>
        <p:nvSpPr>
          <p:cNvPr id="8" name="Rectangle 7">
            <a:extLst>
              <a:ext uri="{FF2B5EF4-FFF2-40B4-BE49-F238E27FC236}">
                <a16:creationId xmlns:a16="http://schemas.microsoft.com/office/drawing/2014/main" id="{73F31722-F119-94C9-63B6-CE9C4317866C}"/>
              </a:ext>
            </a:extLst>
          </p:cNvPr>
          <p:cNvSpPr/>
          <p:nvPr/>
        </p:nvSpPr>
        <p:spPr bwMode="auto">
          <a:xfrm>
            <a:off x="1" y="11640165"/>
            <a:ext cx="1578078" cy="264733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dirty="0">
                <a:solidFill>
                  <a:schemeClr val="tx1"/>
                </a:solidFill>
                <a:ea typeface="Segoe UI" pitchFamily="34" charset="0"/>
                <a:cs typeface="Segoe UI" pitchFamily="34" charset="0"/>
              </a:rPr>
              <a:t>Accounts receivable manager, Accounting manager</a:t>
            </a:r>
          </a:p>
        </p:txBody>
      </p:sp>
      <p:sp>
        <p:nvSpPr>
          <p:cNvPr id="9" name="Oval 8">
            <a:extLst>
              <a:ext uri="{FF2B5EF4-FFF2-40B4-BE49-F238E27FC236}">
                <a16:creationId xmlns:a16="http://schemas.microsoft.com/office/drawing/2014/main" id="{1BFD01C4-2AAC-E2B0-CAE9-A6C51A51D06F}"/>
              </a:ext>
            </a:extLst>
          </p:cNvPr>
          <p:cNvSpPr/>
          <p:nvPr/>
        </p:nvSpPr>
        <p:spPr bwMode="auto">
          <a:xfrm>
            <a:off x="2072152" y="5386848"/>
            <a:ext cx="604684" cy="575189"/>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51E6BC23-213D-BAA2-C43F-4214412328CB}"/>
              </a:ext>
            </a:extLst>
          </p:cNvPr>
          <p:cNvCxnSpPr>
            <a:stCxn id="9" idx="4"/>
          </p:cNvCxnSpPr>
          <p:nvPr/>
        </p:nvCxnSpPr>
        <p:spPr>
          <a:xfrm>
            <a:off x="2374496" y="5962039"/>
            <a:ext cx="405580" cy="82591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3EF8ED-F4C6-8A22-739C-16673199C428}"/>
              </a:ext>
            </a:extLst>
          </p:cNvPr>
          <p:cNvSpPr/>
          <p:nvPr/>
        </p:nvSpPr>
        <p:spPr bwMode="auto">
          <a:xfrm>
            <a:off x="2780075" y="6441359"/>
            <a:ext cx="2713702" cy="693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Create a customer</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480623" y="5327856"/>
            <a:ext cx="2013155" cy="693176"/>
          </a:xfrm>
          <a:prstGeom prst="roundRect">
            <a:avLst>
              <a:gd name="adj"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6430301" y="5327858"/>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Request financial statements, credit references and/or other pertinent data from customer</a:t>
            </a:r>
          </a:p>
        </p:txBody>
      </p:sp>
      <p:sp>
        <p:nvSpPr>
          <p:cNvPr id="16" name="Rectangle 15">
            <a:extLst>
              <a:ext uri="{FF2B5EF4-FFF2-40B4-BE49-F238E27FC236}">
                <a16:creationId xmlns:a16="http://schemas.microsoft.com/office/drawing/2014/main" id="{92F79E4C-19BE-7988-B0A6-3B856D8DA467}"/>
              </a:ext>
            </a:extLst>
          </p:cNvPr>
          <p:cNvSpPr/>
          <p:nvPr/>
        </p:nvSpPr>
        <p:spPr bwMode="auto">
          <a:xfrm>
            <a:off x="6430301" y="6787947"/>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17" name="Rectangle 16">
            <a:extLst>
              <a:ext uri="{FF2B5EF4-FFF2-40B4-BE49-F238E27FC236}">
                <a16:creationId xmlns:a16="http://schemas.microsoft.com/office/drawing/2014/main" id="{C8CB40BB-F241-92B9-49A2-E6259B0E3041}"/>
              </a:ext>
            </a:extLst>
          </p:cNvPr>
          <p:cNvSpPr/>
          <p:nvPr/>
        </p:nvSpPr>
        <p:spPr bwMode="auto">
          <a:xfrm>
            <a:off x="6422927"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Gather D&amp;B data, Perform ratio analysis, etc.</a:t>
            </a:r>
          </a:p>
        </p:txBody>
      </p:sp>
      <p:sp>
        <p:nvSpPr>
          <p:cNvPr id="18" name="Rectangle 17">
            <a:extLst>
              <a:ext uri="{FF2B5EF4-FFF2-40B4-BE49-F238E27FC236}">
                <a16:creationId xmlns:a16="http://schemas.microsoft.com/office/drawing/2014/main" id="{8AB6BB87-B2B4-DFB7-C0B7-A09768B6F140}"/>
              </a:ext>
            </a:extLst>
          </p:cNvPr>
          <p:cNvSpPr/>
          <p:nvPr/>
        </p:nvSpPr>
        <p:spPr bwMode="auto">
          <a:xfrm>
            <a:off x="6422927"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19" name="Rectangle 18">
            <a:extLst>
              <a:ext uri="{FF2B5EF4-FFF2-40B4-BE49-F238E27FC236}">
                <a16:creationId xmlns:a16="http://schemas.microsoft.com/office/drawing/2014/main" id="{802B3CEC-1EFC-2BD2-F8FF-DBE7BB8245CA}"/>
              </a:ext>
            </a:extLst>
          </p:cNvPr>
          <p:cNvSpPr/>
          <p:nvPr/>
        </p:nvSpPr>
        <p:spPr bwMode="auto">
          <a:xfrm>
            <a:off x="6422927"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Establish customer credit rating and propose terms and credit limit</a:t>
            </a:r>
          </a:p>
        </p:txBody>
      </p:sp>
      <p:sp>
        <p:nvSpPr>
          <p:cNvPr id="20" name="Rectangle 19">
            <a:extLst>
              <a:ext uri="{FF2B5EF4-FFF2-40B4-BE49-F238E27FC236}">
                <a16:creationId xmlns:a16="http://schemas.microsoft.com/office/drawing/2014/main" id="{4E9453BA-8F9A-462E-3B1D-6C3BB9D8CEB7}"/>
              </a:ext>
            </a:extLst>
          </p:cNvPr>
          <p:cNvSpPr/>
          <p:nvPr/>
        </p:nvSpPr>
        <p:spPr bwMode="auto">
          <a:xfrm>
            <a:off x="6422927"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21" name="Rectangle 20">
            <a:extLst>
              <a:ext uri="{FF2B5EF4-FFF2-40B4-BE49-F238E27FC236}">
                <a16:creationId xmlns:a16="http://schemas.microsoft.com/office/drawing/2014/main" id="{745A2F65-24FF-ED27-EC25-38B7C3B827E9}"/>
              </a:ext>
            </a:extLst>
          </p:cNvPr>
          <p:cNvSpPr/>
          <p:nvPr/>
        </p:nvSpPr>
        <p:spPr bwMode="auto">
          <a:xfrm>
            <a:off x="10080527" y="5327858"/>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Enter DUNS number</a:t>
            </a:r>
          </a:p>
        </p:txBody>
      </p:sp>
      <p:sp>
        <p:nvSpPr>
          <p:cNvPr id="22" name="Rectangle 21">
            <a:extLst>
              <a:ext uri="{FF2B5EF4-FFF2-40B4-BE49-F238E27FC236}">
                <a16:creationId xmlns:a16="http://schemas.microsoft.com/office/drawing/2014/main" id="{2652B860-B79A-BB35-ABC4-5DE428381760}"/>
              </a:ext>
            </a:extLst>
          </p:cNvPr>
          <p:cNvSpPr/>
          <p:nvPr/>
        </p:nvSpPr>
        <p:spPr bwMode="auto">
          <a:xfrm>
            <a:off x="10080527" y="6787947"/>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3" name="Rectangle 22">
            <a:extLst>
              <a:ext uri="{FF2B5EF4-FFF2-40B4-BE49-F238E27FC236}">
                <a16:creationId xmlns:a16="http://schemas.microsoft.com/office/drawing/2014/main" id="{5CBFCCD2-0589-E2B3-E292-9C944496D343}"/>
              </a:ext>
            </a:extLst>
          </p:cNvPr>
          <p:cNvSpPr/>
          <p:nvPr/>
        </p:nvSpPr>
        <p:spPr bwMode="auto">
          <a:xfrm>
            <a:off x="13487405" y="5327854"/>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Choose payment terms and method of payment</a:t>
            </a:r>
          </a:p>
        </p:txBody>
      </p:sp>
      <p:sp>
        <p:nvSpPr>
          <p:cNvPr id="24" name="Rectangle 23">
            <a:extLst>
              <a:ext uri="{FF2B5EF4-FFF2-40B4-BE49-F238E27FC236}">
                <a16:creationId xmlns:a16="http://schemas.microsoft.com/office/drawing/2014/main" id="{1FCF2DF1-97B1-8B72-B9A1-7026F9D1F140}"/>
              </a:ext>
            </a:extLst>
          </p:cNvPr>
          <p:cNvSpPr/>
          <p:nvPr/>
        </p:nvSpPr>
        <p:spPr bwMode="auto">
          <a:xfrm>
            <a:off x="13487405" y="6787945"/>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5" name="Rectangle 24">
            <a:extLst>
              <a:ext uri="{FF2B5EF4-FFF2-40B4-BE49-F238E27FC236}">
                <a16:creationId xmlns:a16="http://schemas.microsoft.com/office/drawing/2014/main" id="{B9A6CB56-1A49-6351-DC74-B4988EF44A5E}"/>
              </a:ext>
            </a:extLst>
          </p:cNvPr>
          <p:cNvSpPr/>
          <p:nvPr/>
        </p:nvSpPr>
        <p:spPr bwMode="auto">
          <a:xfrm>
            <a:off x="10073153"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Enter credit rating</a:t>
            </a:r>
          </a:p>
        </p:txBody>
      </p:sp>
      <p:sp>
        <p:nvSpPr>
          <p:cNvPr id="26" name="Rectangle 25">
            <a:extLst>
              <a:ext uri="{FF2B5EF4-FFF2-40B4-BE49-F238E27FC236}">
                <a16:creationId xmlns:a16="http://schemas.microsoft.com/office/drawing/2014/main" id="{186148F1-5E4B-3F48-4FBA-A840D7404442}"/>
              </a:ext>
            </a:extLst>
          </p:cNvPr>
          <p:cNvSpPr/>
          <p:nvPr/>
        </p:nvSpPr>
        <p:spPr bwMode="auto">
          <a:xfrm>
            <a:off x="10073153"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7" name="Rectangle 26">
            <a:extLst>
              <a:ext uri="{FF2B5EF4-FFF2-40B4-BE49-F238E27FC236}">
                <a16:creationId xmlns:a16="http://schemas.microsoft.com/office/drawing/2014/main" id="{72A00ACC-02DA-3FEA-B582-C75715CC4411}"/>
              </a:ext>
            </a:extLst>
          </p:cNvPr>
          <p:cNvSpPr/>
          <p:nvPr/>
        </p:nvSpPr>
        <p:spPr bwMode="auto">
          <a:xfrm>
            <a:off x="13480032"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Review and update delivery terms as needed</a:t>
            </a:r>
          </a:p>
        </p:txBody>
      </p:sp>
      <p:sp>
        <p:nvSpPr>
          <p:cNvPr id="28" name="Rectangle 27">
            <a:extLst>
              <a:ext uri="{FF2B5EF4-FFF2-40B4-BE49-F238E27FC236}">
                <a16:creationId xmlns:a16="http://schemas.microsoft.com/office/drawing/2014/main" id="{A676BAFB-F58A-74D3-6F81-0CBBF8E00C3D}"/>
              </a:ext>
            </a:extLst>
          </p:cNvPr>
          <p:cNvSpPr/>
          <p:nvPr/>
        </p:nvSpPr>
        <p:spPr bwMode="auto">
          <a:xfrm>
            <a:off x="13480032"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9" name="Rectangle 28">
            <a:extLst>
              <a:ext uri="{FF2B5EF4-FFF2-40B4-BE49-F238E27FC236}">
                <a16:creationId xmlns:a16="http://schemas.microsoft.com/office/drawing/2014/main" id="{04978327-2146-16EF-20F1-F2D00AB7640A}"/>
              </a:ext>
            </a:extLst>
          </p:cNvPr>
          <p:cNvSpPr/>
          <p:nvPr/>
        </p:nvSpPr>
        <p:spPr bwMode="auto">
          <a:xfrm>
            <a:off x="10080527"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Set credit limit and check mandatory box if applicable</a:t>
            </a:r>
          </a:p>
        </p:txBody>
      </p:sp>
      <p:sp>
        <p:nvSpPr>
          <p:cNvPr id="30" name="Rectangle 29">
            <a:extLst>
              <a:ext uri="{FF2B5EF4-FFF2-40B4-BE49-F238E27FC236}">
                <a16:creationId xmlns:a16="http://schemas.microsoft.com/office/drawing/2014/main" id="{079FCBA0-3779-5819-16AF-7B16637BED4D}"/>
              </a:ext>
            </a:extLst>
          </p:cNvPr>
          <p:cNvSpPr/>
          <p:nvPr/>
        </p:nvSpPr>
        <p:spPr bwMode="auto">
          <a:xfrm>
            <a:off x="10080527"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1" name="Rectangle 30">
            <a:extLst>
              <a:ext uri="{FF2B5EF4-FFF2-40B4-BE49-F238E27FC236}">
                <a16:creationId xmlns:a16="http://schemas.microsoft.com/office/drawing/2014/main" id="{F28F8F67-765F-A546-A61D-152A6409AEE5}"/>
              </a:ext>
            </a:extLst>
          </p:cNvPr>
          <p:cNvSpPr/>
          <p:nvPr/>
        </p:nvSpPr>
        <p:spPr bwMode="auto">
          <a:xfrm>
            <a:off x="13487405"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Submit the proposed changes in workflow</a:t>
            </a:r>
          </a:p>
        </p:txBody>
      </p:sp>
      <p:sp>
        <p:nvSpPr>
          <p:cNvPr id="32" name="Rectangle 31">
            <a:extLst>
              <a:ext uri="{FF2B5EF4-FFF2-40B4-BE49-F238E27FC236}">
                <a16:creationId xmlns:a16="http://schemas.microsoft.com/office/drawing/2014/main" id="{02BA8988-0FB4-CD1A-C353-3A79E71844E8}"/>
              </a:ext>
            </a:extLst>
          </p:cNvPr>
          <p:cNvSpPr/>
          <p:nvPr/>
        </p:nvSpPr>
        <p:spPr bwMode="auto">
          <a:xfrm>
            <a:off x="13487405"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3" name="Rectangle 32">
            <a:extLst>
              <a:ext uri="{FF2B5EF4-FFF2-40B4-BE49-F238E27FC236}">
                <a16:creationId xmlns:a16="http://schemas.microsoft.com/office/drawing/2014/main" id="{2C78828C-0A3E-1A78-2510-6C4CF4D688A9}"/>
              </a:ext>
            </a:extLst>
          </p:cNvPr>
          <p:cNvSpPr/>
          <p:nvPr/>
        </p:nvSpPr>
        <p:spPr bwMode="auto">
          <a:xfrm>
            <a:off x="2072152"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Review proposed credit limit, rating, and payment terms</a:t>
            </a:r>
          </a:p>
        </p:txBody>
      </p:sp>
      <p:sp>
        <p:nvSpPr>
          <p:cNvPr id="34" name="Rectangle 33">
            <a:extLst>
              <a:ext uri="{FF2B5EF4-FFF2-40B4-BE49-F238E27FC236}">
                <a16:creationId xmlns:a16="http://schemas.microsoft.com/office/drawing/2014/main" id="{985F6898-E0D3-CBFA-5DB5-3CDCCCE75485}"/>
              </a:ext>
            </a:extLst>
          </p:cNvPr>
          <p:cNvSpPr/>
          <p:nvPr/>
        </p:nvSpPr>
        <p:spPr bwMode="auto">
          <a:xfrm>
            <a:off x="2072152"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5" name="Rectangle 34">
            <a:extLst>
              <a:ext uri="{FF2B5EF4-FFF2-40B4-BE49-F238E27FC236}">
                <a16:creationId xmlns:a16="http://schemas.microsoft.com/office/drawing/2014/main" id="{D47337AC-834E-81CA-4033-13D500EB8B38}"/>
              </a:ext>
            </a:extLst>
          </p:cNvPr>
          <p:cNvSpPr/>
          <p:nvPr/>
        </p:nvSpPr>
        <p:spPr bwMode="auto">
          <a:xfrm>
            <a:off x="9136632"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Adjust credit limit, alter terms and method of payment</a:t>
            </a:r>
          </a:p>
        </p:txBody>
      </p:sp>
      <p:sp>
        <p:nvSpPr>
          <p:cNvPr id="36" name="Rectangle 35">
            <a:extLst>
              <a:ext uri="{FF2B5EF4-FFF2-40B4-BE49-F238E27FC236}">
                <a16:creationId xmlns:a16="http://schemas.microsoft.com/office/drawing/2014/main" id="{1DC52003-4FAA-318D-903B-747710359154}"/>
              </a:ext>
            </a:extLst>
          </p:cNvPr>
          <p:cNvSpPr/>
          <p:nvPr/>
        </p:nvSpPr>
        <p:spPr bwMode="auto">
          <a:xfrm>
            <a:off x="9136632"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7" name="Rectangle 36">
            <a:extLst>
              <a:ext uri="{FF2B5EF4-FFF2-40B4-BE49-F238E27FC236}">
                <a16:creationId xmlns:a16="http://schemas.microsoft.com/office/drawing/2014/main" id="{8E44CFA4-9B16-FE14-E2D3-F322443C1F38}"/>
              </a:ext>
            </a:extLst>
          </p:cNvPr>
          <p:cNvSpPr/>
          <p:nvPr/>
        </p:nvSpPr>
        <p:spPr bwMode="auto">
          <a:xfrm>
            <a:off x="12543510"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Credit limit, rating, terms, and method of payment saved to the customer</a:t>
            </a:r>
          </a:p>
        </p:txBody>
      </p:sp>
      <p:sp>
        <p:nvSpPr>
          <p:cNvPr id="38" name="Rectangle 37">
            <a:extLst>
              <a:ext uri="{FF2B5EF4-FFF2-40B4-BE49-F238E27FC236}">
                <a16:creationId xmlns:a16="http://schemas.microsoft.com/office/drawing/2014/main" id="{B5F4ED9B-3540-62A4-BDC6-EA8E0CE00086}"/>
              </a:ext>
            </a:extLst>
          </p:cNvPr>
          <p:cNvSpPr/>
          <p:nvPr/>
        </p:nvSpPr>
        <p:spPr bwMode="auto">
          <a:xfrm>
            <a:off x="12543510"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AUTO</a:t>
            </a:r>
          </a:p>
        </p:txBody>
      </p:sp>
      <p:sp>
        <p:nvSpPr>
          <p:cNvPr id="39" name="Rectangle: Rounded Corners 38">
            <a:extLst>
              <a:ext uri="{FF2B5EF4-FFF2-40B4-BE49-F238E27FC236}">
                <a16:creationId xmlns:a16="http://schemas.microsoft.com/office/drawing/2014/main" id="{BBB4DB85-A297-A9C6-370B-077F1DF86DC6}"/>
              </a:ext>
            </a:extLst>
          </p:cNvPr>
          <p:cNvSpPr/>
          <p:nvPr/>
        </p:nvSpPr>
        <p:spPr bwMode="auto">
          <a:xfrm>
            <a:off x="15950388" y="12443945"/>
            <a:ext cx="2013155" cy="693176"/>
          </a:xfrm>
          <a:prstGeom prst="roundRect">
            <a:avLst>
              <a:gd name="adj"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5438470" y="12167407"/>
            <a:ext cx="3045541" cy="1246253"/>
          </a:xfrm>
          <a:prstGeom prst="diamond">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577" dirty="0">
                <a:solidFill>
                  <a:schemeClr val="tx1"/>
                </a:solidFill>
                <a:ea typeface="Segoe UI" pitchFamily="34" charset="0"/>
                <a:cs typeface="Segoe UI" pitchFamily="34" charset="0"/>
              </a:rPr>
              <a:t>Approved</a:t>
            </a:r>
          </a:p>
        </p:txBody>
      </p:sp>
      <p:cxnSp>
        <p:nvCxnSpPr>
          <p:cNvPr id="3" name="Straight Arrow Connector 2">
            <a:extLst>
              <a:ext uri="{FF2B5EF4-FFF2-40B4-BE49-F238E27FC236}">
                <a16:creationId xmlns:a16="http://schemas.microsoft.com/office/drawing/2014/main" id="{CF279977-76AD-3494-9EC4-58406218C12F}"/>
              </a:ext>
            </a:extLst>
          </p:cNvPr>
          <p:cNvCxnSpPr>
            <a:stCxn id="9" idx="6"/>
            <a:endCxn id="14" idx="1"/>
          </p:cNvCxnSpPr>
          <p:nvPr/>
        </p:nvCxnSpPr>
        <p:spPr>
          <a:xfrm>
            <a:off x="2676835" y="5674441"/>
            <a:ext cx="80378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FDCD794-5302-36D6-251D-FB5C2883547E}"/>
              </a:ext>
            </a:extLst>
          </p:cNvPr>
          <p:cNvCxnSpPr>
            <a:stCxn id="14" idx="3"/>
            <a:endCxn id="15" idx="1"/>
          </p:cNvCxnSpPr>
          <p:nvPr/>
        </p:nvCxnSpPr>
        <p:spPr>
          <a:xfrm>
            <a:off x="5493775" y="5674446"/>
            <a:ext cx="936524" cy="38345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598E65-E5E7-357F-307E-A49F8FFC61D5}"/>
              </a:ext>
            </a:extLst>
          </p:cNvPr>
          <p:cNvCxnSpPr>
            <a:cxnSpLocks/>
            <a:stCxn id="16" idx="2"/>
            <a:endCxn id="17" idx="0"/>
          </p:cNvCxnSpPr>
          <p:nvPr/>
        </p:nvCxnSpPr>
        <p:spPr>
          <a:xfrm flipH="1">
            <a:off x="7779777" y="7134534"/>
            <a:ext cx="7374" cy="4055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D03CAB-4E1C-89BD-983D-362A5AF198A0}"/>
              </a:ext>
            </a:extLst>
          </p:cNvPr>
          <p:cNvCxnSpPr>
            <a:stCxn id="18" idx="2"/>
            <a:endCxn id="19" idx="0"/>
          </p:cNvCxnSpPr>
          <p:nvPr/>
        </p:nvCxnSpPr>
        <p:spPr>
          <a:xfrm>
            <a:off x="7779775" y="9346792"/>
            <a:ext cx="0" cy="4055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78D153-1E8E-84D0-9495-AC0C3C461C36}"/>
              </a:ext>
            </a:extLst>
          </p:cNvPr>
          <p:cNvCxnSpPr>
            <a:stCxn id="19" idx="3"/>
            <a:endCxn id="29" idx="1"/>
          </p:cNvCxnSpPr>
          <p:nvPr/>
        </p:nvCxnSpPr>
        <p:spPr>
          <a:xfrm>
            <a:off x="9136627" y="10482415"/>
            <a:ext cx="94389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B90F26A-A20F-55A5-287F-81DA1CD19F5B}"/>
              </a:ext>
            </a:extLst>
          </p:cNvPr>
          <p:cNvCxnSpPr>
            <a:stCxn id="29" idx="0"/>
            <a:endCxn id="26" idx="2"/>
          </p:cNvCxnSpPr>
          <p:nvPr/>
        </p:nvCxnSpPr>
        <p:spPr>
          <a:xfrm flipH="1" flipV="1">
            <a:off x="11430003" y="9346793"/>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9EFC9B-1474-A8E6-98F8-8AEF0A9B42D7}"/>
              </a:ext>
            </a:extLst>
          </p:cNvPr>
          <p:cNvCxnSpPr>
            <a:stCxn id="25" idx="0"/>
            <a:endCxn id="22" idx="2"/>
          </p:cNvCxnSpPr>
          <p:nvPr/>
        </p:nvCxnSpPr>
        <p:spPr>
          <a:xfrm flipV="1">
            <a:off x="11430003" y="7134539"/>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0C9BBC-FA5F-9E90-2788-0D625D2ED7FA}"/>
              </a:ext>
            </a:extLst>
          </p:cNvPr>
          <p:cNvCxnSpPr>
            <a:stCxn id="21" idx="3"/>
            <a:endCxn id="23" idx="1"/>
          </p:cNvCxnSpPr>
          <p:nvPr/>
        </p:nvCxnSpPr>
        <p:spPr>
          <a:xfrm flipV="1">
            <a:off x="12794226" y="6057905"/>
            <a:ext cx="693176"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78EA10-E7DE-942C-E9F4-A47BE2088ECA}"/>
              </a:ext>
            </a:extLst>
          </p:cNvPr>
          <p:cNvCxnSpPr>
            <a:stCxn id="24" idx="2"/>
            <a:endCxn id="27" idx="0"/>
          </p:cNvCxnSpPr>
          <p:nvPr/>
        </p:nvCxnSpPr>
        <p:spPr>
          <a:xfrm flipH="1">
            <a:off x="14836882" y="7134533"/>
            <a:ext cx="7374" cy="4055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A2A9865-9F96-8EAF-A233-BBD23C9ACA45}"/>
              </a:ext>
            </a:extLst>
          </p:cNvPr>
          <p:cNvCxnSpPr>
            <a:cxnSpLocks/>
            <a:stCxn id="28" idx="2"/>
            <a:endCxn id="31" idx="0"/>
          </p:cNvCxnSpPr>
          <p:nvPr/>
        </p:nvCxnSpPr>
        <p:spPr>
          <a:xfrm>
            <a:off x="14836882" y="9346793"/>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8F9E92D-875E-D04F-5A99-267AD010BA4F}"/>
              </a:ext>
            </a:extLst>
          </p:cNvPr>
          <p:cNvCxnSpPr>
            <a:stCxn id="32" idx="2"/>
            <a:endCxn id="33" idx="0"/>
          </p:cNvCxnSpPr>
          <p:nvPr/>
        </p:nvCxnSpPr>
        <p:spPr>
          <a:xfrm rot="5400000">
            <a:off x="8885908" y="6102143"/>
            <a:ext cx="501438" cy="11415254"/>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D3ABF12-3638-DF9F-C16C-E6F9F0FB826F}"/>
              </a:ext>
            </a:extLst>
          </p:cNvPr>
          <p:cNvCxnSpPr>
            <a:stCxn id="33" idx="3"/>
            <a:endCxn id="40" idx="1"/>
          </p:cNvCxnSpPr>
          <p:nvPr/>
        </p:nvCxnSpPr>
        <p:spPr>
          <a:xfrm flipV="1">
            <a:off x="4785853" y="12790534"/>
            <a:ext cx="652619"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173BC74-CA88-675C-6B8C-7A1871EF82DE}"/>
              </a:ext>
            </a:extLst>
          </p:cNvPr>
          <p:cNvCxnSpPr>
            <a:stCxn id="40" idx="3"/>
            <a:endCxn id="35" idx="1"/>
          </p:cNvCxnSpPr>
          <p:nvPr/>
        </p:nvCxnSpPr>
        <p:spPr>
          <a:xfrm>
            <a:off x="8484011" y="12790534"/>
            <a:ext cx="652619"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CB1617F4-E23E-65AA-0569-21E04C45CC7D}"/>
              </a:ext>
            </a:extLst>
          </p:cNvPr>
          <p:cNvCxnSpPr>
            <a:stCxn id="40" idx="2"/>
            <a:endCxn id="38" idx="2"/>
          </p:cNvCxnSpPr>
          <p:nvPr/>
        </p:nvCxnSpPr>
        <p:spPr>
          <a:xfrm rot="16200000" flipH="1">
            <a:off x="10204047" y="10170852"/>
            <a:ext cx="453508" cy="6939118"/>
          </a:xfrm>
          <a:prstGeom prst="bentConnector3">
            <a:avLst>
              <a:gd name="adj1" fmla="val 17561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A8A8D7-5799-4E05-DAA8-7BC9E7CD3B1C}"/>
              </a:ext>
            </a:extLst>
          </p:cNvPr>
          <p:cNvCxnSpPr>
            <a:stCxn id="35" idx="3"/>
            <a:endCxn id="37" idx="1"/>
          </p:cNvCxnSpPr>
          <p:nvPr/>
        </p:nvCxnSpPr>
        <p:spPr>
          <a:xfrm>
            <a:off x="11850332" y="12790532"/>
            <a:ext cx="693176"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C0D012-8F7F-34F4-8ED5-7754F369F2CB}"/>
              </a:ext>
            </a:extLst>
          </p:cNvPr>
          <p:cNvCxnSpPr>
            <a:stCxn id="37" idx="3"/>
            <a:endCxn id="39" idx="1"/>
          </p:cNvCxnSpPr>
          <p:nvPr/>
        </p:nvCxnSpPr>
        <p:spPr>
          <a:xfrm flipV="1">
            <a:off x="15257208" y="12790534"/>
            <a:ext cx="693176"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06D039E-71A0-8DEC-FD2E-FAF6B0AC16FF}"/>
              </a:ext>
            </a:extLst>
          </p:cNvPr>
          <p:cNvSpPr txBox="1"/>
          <p:nvPr/>
        </p:nvSpPr>
        <p:spPr>
          <a:xfrm>
            <a:off x="8541658" y="12513132"/>
            <a:ext cx="464458" cy="276999"/>
          </a:xfrm>
          <a:prstGeom prst="rect">
            <a:avLst/>
          </a:prstGeom>
          <a:noFill/>
        </p:spPr>
        <p:txBody>
          <a:bodyPr wrap="square" lIns="0" tIns="0" rIns="0" bIns="0" rtlCol="0">
            <a:spAutoFit/>
          </a:bodyPr>
          <a:lstStyle/>
          <a:p>
            <a:pPr algn="ctr"/>
            <a:r>
              <a:rPr lang="en-US" sz="1800" dirty="0"/>
              <a:t>No</a:t>
            </a:r>
          </a:p>
        </p:txBody>
      </p:sp>
      <p:sp>
        <p:nvSpPr>
          <p:cNvPr id="72" name="TextBox 71">
            <a:extLst>
              <a:ext uri="{FF2B5EF4-FFF2-40B4-BE49-F238E27FC236}">
                <a16:creationId xmlns:a16="http://schemas.microsoft.com/office/drawing/2014/main" id="{9AC50596-5562-77F4-1D96-ED60EF5A3464}"/>
              </a:ext>
            </a:extLst>
          </p:cNvPr>
          <p:cNvSpPr txBox="1"/>
          <p:nvPr/>
        </p:nvSpPr>
        <p:spPr>
          <a:xfrm>
            <a:off x="7035802" y="13868359"/>
            <a:ext cx="464458" cy="276999"/>
          </a:xfrm>
          <a:prstGeom prst="rect">
            <a:avLst/>
          </a:prstGeom>
          <a:noFill/>
        </p:spPr>
        <p:txBody>
          <a:bodyPr wrap="square" lIns="0" tIns="0" rIns="0" bIns="0" rtlCol="0">
            <a:spAutoFit/>
          </a:bodyPr>
          <a:lstStyle/>
          <a:p>
            <a:pPr algn="ctr"/>
            <a:r>
              <a:rPr lang="en-US" sz="1800" dirty="0"/>
              <a:t>Yes</a:t>
            </a:r>
          </a:p>
        </p:txBody>
      </p:sp>
      <p:sp>
        <p:nvSpPr>
          <p:cNvPr id="73" name="Rectangle 72">
            <a:extLst>
              <a:ext uri="{FF2B5EF4-FFF2-40B4-BE49-F238E27FC236}">
                <a16:creationId xmlns:a16="http://schemas.microsoft.com/office/drawing/2014/main" id="{CFCA1808-3CD2-D795-0FCB-0B5412E5C81A}"/>
              </a:ext>
            </a:extLst>
          </p:cNvPr>
          <p:cNvSpPr/>
          <p:nvPr/>
        </p:nvSpPr>
        <p:spPr bwMode="auto">
          <a:xfrm>
            <a:off x="1570940" y="5077136"/>
            <a:ext cx="16717062" cy="65630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1800" dirty="0">
              <a:solidFill>
                <a:schemeClr val="tx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11CD2DCA-0BD4-69B9-923B-0BD8C825A750}"/>
              </a:ext>
            </a:extLst>
          </p:cNvPr>
          <p:cNvSpPr/>
          <p:nvPr/>
        </p:nvSpPr>
        <p:spPr bwMode="auto">
          <a:xfrm>
            <a:off x="1570940" y="11640166"/>
            <a:ext cx="16717062" cy="264733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1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0881530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4E5E4C7-6065-4B28-9A72-29B46AD8B0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http://schemas.microsoft.com/office/2006/documentManagement/types"/>
    <ds:schemaRef ds:uri="http://schemas.microsoft.com/office/infopath/2007/PartnerControls"/>
    <ds:schemaRef ds:uri="a943df03-383b-49cb-84d6-f21e13974dfe"/>
    <ds:schemaRef ds:uri="http://www.w3.org/XML/1998/namespace"/>
    <ds:schemaRef ds:uri="http://purl.org/dc/terms/"/>
    <ds:schemaRef ds:uri="http://schemas.openxmlformats.org/package/2006/metadata/core-properties"/>
    <ds:schemaRef ds:uri="http://purl.org/dc/elements/1.1/"/>
    <ds:schemaRef ds:uri="1d596d27-e1f6-4226-8984-550c8efea889"/>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brand template</Template>
  <TotalTime>8657</TotalTime>
  <Words>1014</Words>
  <Application>Microsoft Office PowerPoint</Application>
  <PresentationFormat>Custom</PresentationFormat>
  <Paragraphs>165</Paragraphs>
  <Slides>5</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Eva Dupont</dc:creator>
  <cp:keywords/>
  <dc:description/>
  <cp:lastModifiedBy>Rachel Profitt</cp:lastModifiedBy>
  <cp:revision>2</cp:revision>
  <dcterms:created xsi:type="dcterms:W3CDTF">2022-10-27T15:00:42Z</dcterms:created>
  <dcterms:modified xsi:type="dcterms:W3CDTF">2023-12-01T19:34:39Z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